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94" r:id="rId2"/>
    <p:sldId id="397" r:id="rId3"/>
    <p:sldId id="417" r:id="rId4"/>
    <p:sldId id="416" r:id="rId5"/>
    <p:sldId id="418" r:id="rId6"/>
    <p:sldId id="419" r:id="rId7"/>
    <p:sldId id="421" r:id="rId8"/>
    <p:sldId id="420" r:id="rId9"/>
    <p:sldId id="422" r:id="rId10"/>
    <p:sldId id="423" r:id="rId11"/>
    <p:sldId id="425" r:id="rId12"/>
    <p:sldId id="426" r:id="rId13"/>
    <p:sldId id="428" r:id="rId14"/>
    <p:sldId id="427" r:id="rId15"/>
    <p:sldId id="429" r:id="rId16"/>
    <p:sldId id="431" r:id="rId17"/>
    <p:sldId id="430" r:id="rId18"/>
    <p:sldId id="432" r:id="rId19"/>
    <p:sldId id="433" r:id="rId20"/>
    <p:sldId id="434" r:id="rId21"/>
    <p:sldId id="435" r:id="rId22"/>
    <p:sldId id="436" r:id="rId23"/>
    <p:sldId id="437" r:id="rId24"/>
    <p:sldId id="43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D6A"/>
    <a:srgbClr val="0E2A47"/>
    <a:srgbClr val="00B0F0"/>
    <a:srgbClr val="01384A"/>
    <a:srgbClr val="C8743E"/>
    <a:srgbClr val="262626"/>
    <a:srgbClr val="115054"/>
    <a:srgbClr val="2C4462"/>
    <a:srgbClr val="327D9A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51D9D6-7EDA-4613-A433-009CB2559087}" v="56" dt="2024-02-20T09:29:52.4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6318" autoAdjust="0"/>
  </p:normalViewPr>
  <p:slideViewPr>
    <p:cSldViewPr snapToGrid="0" showGuides="1">
      <p:cViewPr varScale="1">
        <p:scale>
          <a:sx n="113" d="100"/>
          <a:sy n="113" d="100"/>
        </p:scale>
        <p:origin x="300" y="96"/>
      </p:cViewPr>
      <p:guideLst>
        <p:guide orient="horz" pos="73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8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ongmin Ko" userId="ffd94f0f062faf7c" providerId="LiveId" clId="{0C51D9D6-7EDA-4613-A433-009CB2559087}"/>
    <pc:docChg chg="undo custSel addSld delSld modSld">
      <pc:chgData name="yeongmin Ko" userId="ffd94f0f062faf7c" providerId="LiveId" clId="{0C51D9D6-7EDA-4613-A433-009CB2559087}" dt="2024-02-20T09:35:10.222" v="512" actId="1076"/>
      <pc:docMkLst>
        <pc:docMk/>
      </pc:docMkLst>
      <pc:sldChg chg="addSp modSp">
        <pc:chgData name="yeongmin Ko" userId="ffd94f0f062faf7c" providerId="LiveId" clId="{0C51D9D6-7EDA-4613-A433-009CB2559087}" dt="2024-02-20T09:11:59.684" v="138"/>
        <pc:sldMkLst>
          <pc:docMk/>
          <pc:sldMk cId="619579176" sldId="402"/>
        </pc:sldMkLst>
        <pc:spChg chg="add mod">
          <ac:chgData name="yeongmin Ko" userId="ffd94f0f062faf7c" providerId="LiveId" clId="{0C51D9D6-7EDA-4613-A433-009CB2559087}" dt="2024-02-20T09:11:59.684" v="138"/>
          <ac:spMkLst>
            <pc:docMk/>
            <pc:sldMk cId="619579176" sldId="402"/>
            <ac:spMk id="2" creationId="{07204CCE-D6E4-DEE2-0A70-887E9E32EEE5}"/>
          </ac:spMkLst>
        </pc:spChg>
      </pc:sldChg>
      <pc:sldChg chg="addSp delSp modSp mod">
        <pc:chgData name="yeongmin Ko" userId="ffd94f0f062faf7c" providerId="LiveId" clId="{0C51D9D6-7EDA-4613-A433-009CB2559087}" dt="2024-02-20T09:33:12.976" v="486" actId="113"/>
        <pc:sldMkLst>
          <pc:docMk/>
          <pc:sldMk cId="1819858151" sldId="413"/>
        </pc:sldMkLst>
        <pc:spChg chg="add del mod">
          <ac:chgData name="yeongmin Ko" userId="ffd94f0f062faf7c" providerId="LiveId" clId="{0C51D9D6-7EDA-4613-A433-009CB2559087}" dt="2024-02-20T09:29:37.974" v="417" actId="478"/>
          <ac:spMkLst>
            <pc:docMk/>
            <pc:sldMk cId="1819858151" sldId="413"/>
            <ac:spMk id="2" creationId="{A9E95C4C-1628-27CA-477B-47F413A91691}"/>
          </ac:spMkLst>
        </pc:spChg>
        <pc:spChg chg="add del mod">
          <ac:chgData name="yeongmin Ko" userId="ffd94f0f062faf7c" providerId="LiveId" clId="{0C51D9D6-7EDA-4613-A433-009CB2559087}" dt="2024-02-20T09:29:33.808" v="416" actId="478"/>
          <ac:spMkLst>
            <pc:docMk/>
            <pc:sldMk cId="1819858151" sldId="413"/>
            <ac:spMk id="3" creationId="{CB58A0DC-EED3-B490-75CC-66B889698761}"/>
          </ac:spMkLst>
        </pc:spChg>
        <pc:spChg chg="add del mod">
          <ac:chgData name="yeongmin Ko" userId="ffd94f0f062faf7c" providerId="LiveId" clId="{0C51D9D6-7EDA-4613-A433-009CB2559087}" dt="2024-02-20T09:29:33.808" v="416" actId="478"/>
          <ac:spMkLst>
            <pc:docMk/>
            <pc:sldMk cId="1819858151" sldId="413"/>
            <ac:spMk id="4" creationId="{79787DD4-0AC6-9FFC-3844-9680E4A86516}"/>
          </ac:spMkLst>
        </pc:spChg>
        <pc:spChg chg="del mod">
          <ac:chgData name="yeongmin Ko" userId="ffd94f0f062faf7c" providerId="LiveId" clId="{0C51D9D6-7EDA-4613-A433-009CB2559087}" dt="2024-02-20T09:29:54.988" v="433" actId="478"/>
          <ac:spMkLst>
            <pc:docMk/>
            <pc:sldMk cId="1819858151" sldId="413"/>
            <ac:spMk id="6" creationId="{BEEC22D2-18A7-4C35-97A2-65389FC5F528}"/>
          </ac:spMkLst>
        </pc:spChg>
        <pc:spChg chg="add del mod">
          <ac:chgData name="yeongmin Ko" userId="ffd94f0f062faf7c" providerId="LiveId" clId="{0C51D9D6-7EDA-4613-A433-009CB2559087}" dt="2024-02-20T09:29:33.808" v="416" actId="478"/>
          <ac:spMkLst>
            <pc:docMk/>
            <pc:sldMk cId="1819858151" sldId="413"/>
            <ac:spMk id="7" creationId="{3F4CCD06-2A6E-C00E-933D-266798A9D8F5}"/>
          </ac:spMkLst>
        </pc:spChg>
        <pc:spChg chg="del mod">
          <ac:chgData name="yeongmin Ko" userId="ffd94f0f062faf7c" providerId="LiveId" clId="{0C51D9D6-7EDA-4613-A433-009CB2559087}" dt="2024-02-20T09:29:54.080" v="432" actId="478"/>
          <ac:spMkLst>
            <pc:docMk/>
            <pc:sldMk cId="1819858151" sldId="413"/>
            <ac:spMk id="9" creationId="{A8616D08-50CC-4615-B2EB-7019E848F1EB}"/>
          </ac:spMkLst>
        </pc:spChg>
        <pc:spChg chg="del mod">
          <ac:chgData name="yeongmin Ko" userId="ffd94f0f062faf7c" providerId="LiveId" clId="{0C51D9D6-7EDA-4613-A433-009CB2559087}" dt="2024-02-20T09:29:33.808" v="416" actId="478"/>
          <ac:spMkLst>
            <pc:docMk/>
            <pc:sldMk cId="1819858151" sldId="413"/>
            <ac:spMk id="10" creationId="{2443EC53-CFDC-4C46-AC53-3C19BB6D3224}"/>
          </ac:spMkLst>
        </pc:spChg>
        <pc:spChg chg="del mod">
          <ac:chgData name="yeongmin Ko" userId="ffd94f0f062faf7c" providerId="LiveId" clId="{0C51D9D6-7EDA-4613-A433-009CB2559087}" dt="2024-02-20T09:28:46.395" v="401" actId="478"/>
          <ac:spMkLst>
            <pc:docMk/>
            <pc:sldMk cId="1819858151" sldId="413"/>
            <ac:spMk id="11" creationId="{E65CD4E8-8505-44E0-97C5-3401AA1AEF0F}"/>
          </ac:spMkLst>
        </pc:spChg>
        <pc:spChg chg="del">
          <ac:chgData name="yeongmin Ko" userId="ffd94f0f062faf7c" providerId="LiveId" clId="{0C51D9D6-7EDA-4613-A433-009CB2559087}" dt="2024-02-20T09:27:00.632" v="305" actId="478"/>
          <ac:spMkLst>
            <pc:docMk/>
            <pc:sldMk cId="1819858151" sldId="413"/>
            <ac:spMk id="12" creationId="{EEF4AB19-11A6-4BFA-893E-4DFD6FCCC204}"/>
          </ac:spMkLst>
        </pc:spChg>
        <pc:spChg chg="del">
          <ac:chgData name="yeongmin Ko" userId="ffd94f0f062faf7c" providerId="LiveId" clId="{0C51D9D6-7EDA-4613-A433-009CB2559087}" dt="2024-02-20T09:26:59.993" v="304" actId="478"/>
          <ac:spMkLst>
            <pc:docMk/>
            <pc:sldMk cId="1819858151" sldId="413"/>
            <ac:spMk id="13" creationId="{F2A91639-9DCB-4CD1-872B-EB744925FA41}"/>
          </ac:spMkLst>
        </pc:spChg>
        <pc:spChg chg="add del">
          <ac:chgData name="yeongmin Ko" userId="ffd94f0f062faf7c" providerId="LiveId" clId="{0C51D9D6-7EDA-4613-A433-009CB2559087}" dt="2024-02-20T09:29:47.343" v="427" actId="22"/>
          <ac:spMkLst>
            <pc:docMk/>
            <pc:sldMk cId="1819858151" sldId="413"/>
            <ac:spMk id="17" creationId="{14A8057C-E649-F758-E124-83179E8F2EAF}"/>
          </ac:spMkLst>
        </pc:spChg>
        <pc:graphicFrameChg chg="add mod modGraphic">
          <ac:chgData name="yeongmin Ko" userId="ffd94f0f062faf7c" providerId="LiveId" clId="{0C51D9D6-7EDA-4613-A433-009CB2559087}" dt="2024-02-20T09:33:12.976" v="486" actId="113"/>
          <ac:graphicFrameMkLst>
            <pc:docMk/>
            <pc:sldMk cId="1819858151" sldId="413"/>
            <ac:graphicFrameMk id="15" creationId="{8BA1A4E4-77E2-42D3-4DE8-7F9E33EFA2DF}"/>
          </ac:graphicFrameMkLst>
        </pc:graphicFrameChg>
        <pc:picChg chg="del">
          <ac:chgData name="yeongmin Ko" userId="ffd94f0f062faf7c" providerId="LiveId" clId="{0C51D9D6-7EDA-4613-A433-009CB2559087}" dt="2024-02-20T09:26:59.206" v="303" actId="478"/>
          <ac:picMkLst>
            <pc:docMk/>
            <pc:sldMk cId="1819858151" sldId="413"/>
            <ac:picMk id="5" creationId="{3EC89BB3-6346-4E6D-87DB-1CABB05385AE}"/>
          </ac:picMkLst>
        </pc:picChg>
        <pc:picChg chg="del">
          <ac:chgData name="yeongmin Ko" userId="ffd94f0f062faf7c" providerId="LiveId" clId="{0C51D9D6-7EDA-4613-A433-009CB2559087}" dt="2024-02-20T09:26:59.206" v="303" actId="478"/>
          <ac:picMkLst>
            <pc:docMk/>
            <pc:sldMk cId="1819858151" sldId="413"/>
            <ac:picMk id="8" creationId="{5D07CED5-7EAD-4A2F-9836-ECCE4A3D372C}"/>
          </ac:picMkLst>
        </pc:picChg>
      </pc:sldChg>
      <pc:sldChg chg="addSp delSp modSp mod">
        <pc:chgData name="yeongmin Ko" userId="ffd94f0f062faf7c" providerId="LiveId" clId="{0C51D9D6-7EDA-4613-A433-009CB2559087}" dt="2024-02-20T09:35:10.222" v="512" actId="1076"/>
        <pc:sldMkLst>
          <pc:docMk/>
          <pc:sldMk cId="3342041572" sldId="414"/>
        </pc:sldMkLst>
        <pc:graphicFrameChg chg="mod modGraphic">
          <ac:chgData name="yeongmin Ko" userId="ffd94f0f062faf7c" providerId="LiveId" clId="{0C51D9D6-7EDA-4613-A433-009CB2559087}" dt="2024-02-20T09:35:04.761" v="509" actId="14734"/>
          <ac:graphicFrameMkLst>
            <pc:docMk/>
            <pc:sldMk cId="3342041572" sldId="414"/>
            <ac:graphicFrameMk id="2" creationId="{CAB3EA08-B7CF-4258-BA18-C560F23EB60E}"/>
          </ac:graphicFrameMkLst>
        </pc:graphicFrameChg>
        <pc:picChg chg="add mod">
          <ac:chgData name="yeongmin Ko" userId="ffd94f0f062faf7c" providerId="LiveId" clId="{0C51D9D6-7EDA-4613-A433-009CB2559087}" dt="2024-02-20T09:23:34.231" v="279"/>
          <ac:picMkLst>
            <pc:docMk/>
            <pc:sldMk cId="3342041572" sldId="414"/>
            <ac:picMk id="3" creationId="{9D83F035-599C-0CC3-63CD-450660139054}"/>
          </ac:picMkLst>
        </pc:picChg>
        <pc:picChg chg="add del mod">
          <ac:chgData name="yeongmin Ko" userId="ffd94f0f062faf7c" providerId="LiveId" clId="{0C51D9D6-7EDA-4613-A433-009CB2559087}" dt="2024-02-20T09:35:06.841" v="510" actId="1076"/>
          <ac:picMkLst>
            <pc:docMk/>
            <pc:sldMk cId="3342041572" sldId="414"/>
            <ac:picMk id="5" creationId="{14A72229-694A-48D0-8A07-9DCC8A490B96}"/>
          </ac:picMkLst>
        </pc:picChg>
        <pc:picChg chg="add del mod">
          <ac:chgData name="yeongmin Ko" userId="ffd94f0f062faf7c" providerId="LiveId" clId="{0C51D9D6-7EDA-4613-A433-009CB2559087}" dt="2024-02-20T09:35:08.294" v="511" actId="1076"/>
          <ac:picMkLst>
            <pc:docMk/>
            <pc:sldMk cId="3342041572" sldId="414"/>
            <ac:picMk id="6" creationId="{FC2D2360-EE01-47F9-9C27-1F3C2C50BA91}"/>
          </ac:picMkLst>
        </pc:picChg>
        <pc:picChg chg="add del mod">
          <ac:chgData name="yeongmin Ko" userId="ffd94f0f062faf7c" providerId="LiveId" clId="{0C51D9D6-7EDA-4613-A433-009CB2559087}" dt="2024-02-20T09:35:10.222" v="512" actId="1076"/>
          <ac:picMkLst>
            <pc:docMk/>
            <pc:sldMk cId="3342041572" sldId="414"/>
            <ac:picMk id="8" creationId="{35944437-F95B-4EAB-BAF0-71BCD8BD3F1C}"/>
          </ac:picMkLst>
        </pc:picChg>
      </pc:sldChg>
      <pc:sldChg chg="modSp mod">
        <pc:chgData name="yeongmin Ko" userId="ffd94f0f062faf7c" providerId="LiveId" clId="{0C51D9D6-7EDA-4613-A433-009CB2559087}" dt="2024-02-20T09:26:07.253" v="301"/>
        <pc:sldMkLst>
          <pc:docMk/>
          <pc:sldMk cId="525487278" sldId="418"/>
        </pc:sldMkLst>
        <pc:spChg chg="mod">
          <ac:chgData name="yeongmin Ko" userId="ffd94f0f062faf7c" providerId="LiveId" clId="{0C51D9D6-7EDA-4613-A433-009CB2559087}" dt="2024-02-20T09:26:07.253" v="301"/>
          <ac:spMkLst>
            <pc:docMk/>
            <pc:sldMk cId="525487278" sldId="418"/>
            <ac:spMk id="5" creationId="{77235FE0-97F0-424E-A716-60CBF4328C7F}"/>
          </ac:spMkLst>
        </pc:spChg>
      </pc:sldChg>
      <pc:sldChg chg="modSp del mod">
        <pc:chgData name="yeongmin Ko" userId="ffd94f0f062faf7c" providerId="LiveId" clId="{0C51D9D6-7EDA-4613-A433-009CB2559087}" dt="2024-02-20T09:33:34.535" v="487" actId="47"/>
        <pc:sldMkLst>
          <pc:docMk/>
          <pc:sldMk cId="1027784270" sldId="422"/>
        </pc:sldMkLst>
        <pc:spChg chg="mod">
          <ac:chgData name="yeongmin Ko" userId="ffd94f0f062faf7c" providerId="LiveId" clId="{0C51D9D6-7EDA-4613-A433-009CB2559087}" dt="2024-02-20T09:02:37.441" v="46" actId="20577"/>
          <ac:spMkLst>
            <pc:docMk/>
            <pc:sldMk cId="1027784270" sldId="422"/>
            <ac:spMk id="4" creationId="{C6883390-3E90-439B-B551-DAECA67FC3AC}"/>
          </ac:spMkLst>
        </pc:spChg>
      </pc:sldChg>
      <pc:sldChg chg="addSp delSp modSp add mod">
        <pc:chgData name="yeongmin Ko" userId="ffd94f0f062faf7c" providerId="LiveId" clId="{0C51D9D6-7EDA-4613-A433-009CB2559087}" dt="2024-02-20T09:18:48.273" v="188" actId="1076"/>
        <pc:sldMkLst>
          <pc:docMk/>
          <pc:sldMk cId="1626366341" sldId="426"/>
        </pc:sldMkLst>
        <pc:spChg chg="mod">
          <ac:chgData name="yeongmin Ko" userId="ffd94f0f062faf7c" providerId="LiveId" clId="{0C51D9D6-7EDA-4613-A433-009CB2559087}" dt="2024-02-20T09:04:10.750" v="70" actId="20577"/>
          <ac:spMkLst>
            <pc:docMk/>
            <pc:sldMk cId="1626366341" sldId="426"/>
            <ac:spMk id="4" creationId="{B1815428-5F2D-3C16-6E8F-4EA97E2F2DE6}"/>
          </ac:spMkLst>
        </pc:spChg>
        <pc:spChg chg="add mod">
          <ac:chgData name="yeongmin Ko" userId="ffd94f0f062faf7c" providerId="LiveId" clId="{0C51D9D6-7EDA-4613-A433-009CB2559087}" dt="2024-02-20T09:18:48.273" v="188" actId="1076"/>
          <ac:spMkLst>
            <pc:docMk/>
            <pc:sldMk cId="1626366341" sldId="426"/>
            <ac:spMk id="7" creationId="{B5F67003-3889-2D69-56CA-5D4848E0AA1C}"/>
          </ac:spMkLst>
        </pc:spChg>
        <pc:spChg chg="add mod">
          <ac:chgData name="yeongmin Ko" userId="ffd94f0f062faf7c" providerId="LiveId" clId="{0C51D9D6-7EDA-4613-A433-009CB2559087}" dt="2024-02-20T09:18:48.273" v="188" actId="1076"/>
          <ac:spMkLst>
            <pc:docMk/>
            <pc:sldMk cId="1626366341" sldId="426"/>
            <ac:spMk id="8" creationId="{1CDDF3E6-18DB-2487-A41C-45350ADB52EA}"/>
          </ac:spMkLst>
        </pc:spChg>
        <pc:spChg chg="add del mod">
          <ac:chgData name="yeongmin Ko" userId="ffd94f0f062faf7c" providerId="LiveId" clId="{0C51D9D6-7EDA-4613-A433-009CB2559087}" dt="2024-02-20T09:05:12.085" v="76" actId="478"/>
          <ac:spMkLst>
            <pc:docMk/>
            <pc:sldMk cId="1626366341" sldId="426"/>
            <ac:spMk id="9" creationId="{BA7C956E-C1C7-5CB7-17D6-F5D7CF7DD32A}"/>
          </ac:spMkLst>
        </pc:spChg>
        <pc:spChg chg="add mod">
          <ac:chgData name="yeongmin Ko" userId="ffd94f0f062faf7c" providerId="LiveId" clId="{0C51D9D6-7EDA-4613-A433-009CB2559087}" dt="2024-02-20T09:18:48.273" v="188" actId="1076"/>
          <ac:spMkLst>
            <pc:docMk/>
            <pc:sldMk cId="1626366341" sldId="426"/>
            <ac:spMk id="10" creationId="{6AE027A3-8068-674F-BB5B-6BDC934AFB1C}"/>
          </ac:spMkLst>
        </pc:spChg>
        <pc:spChg chg="add del mod">
          <ac:chgData name="yeongmin Ko" userId="ffd94f0f062faf7c" providerId="LiveId" clId="{0C51D9D6-7EDA-4613-A433-009CB2559087}" dt="2024-02-20T09:10:40.409" v="114" actId="478"/>
          <ac:spMkLst>
            <pc:docMk/>
            <pc:sldMk cId="1626366341" sldId="426"/>
            <ac:spMk id="12" creationId="{00C6915B-3360-E77B-5903-B3309749DE23}"/>
          </ac:spMkLst>
        </pc:spChg>
        <pc:spChg chg="add mod">
          <ac:chgData name="yeongmin Ko" userId="ffd94f0f062faf7c" providerId="LiveId" clId="{0C51D9D6-7EDA-4613-A433-009CB2559087}" dt="2024-02-20T09:18:44.979" v="187" actId="1076"/>
          <ac:spMkLst>
            <pc:docMk/>
            <pc:sldMk cId="1626366341" sldId="426"/>
            <ac:spMk id="15" creationId="{5FBAA382-3687-79EA-7E5B-78604B929500}"/>
          </ac:spMkLst>
        </pc:spChg>
        <pc:spChg chg="add del">
          <ac:chgData name="yeongmin Ko" userId="ffd94f0f062faf7c" providerId="LiveId" clId="{0C51D9D6-7EDA-4613-A433-009CB2559087}" dt="2024-02-20T09:10:10.208" v="91" actId="478"/>
          <ac:spMkLst>
            <pc:docMk/>
            <pc:sldMk cId="1626366341" sldId="426"/>
            <ac:spMk id="17" creationId="{FC268B10-F219-36D1-D54F-56110B233F72}"/>
          </ac:spMkLst>
        </pc:spChg>
        <pc:spChg chg="add mod">
          <ac:chgData name="yeongmin Ko" userId="ffd94f0f062faf7c" providerId="LiveId" clId="{0C51D9D6-7EDA-4613-A433-009CB2559087}" dt="2024-02-20T09:18:48.273" v="188" actId="1076"/>
          <ac:spMkLst>
            <pc:docMk/>
            <pc:sldMk cId="1626366341" sldId="426"/>
            <ac:spMk id="26" creationId="{C678A682-D93E-1FDB-AD4D-F487614F0AB9}"/>
          </ac:spMkLst>
        </pc:spChg>
        <pc:spChg chg="add mod">
          <ac:chgData name="yeongmin Ko" userId="ffd94f0f062faf7c" providerId="LiveId" clId="{0C51D9D6-7EDA-4613-A433-009CB2559087}" dt="2024-02-20T09:18:48.273" v="188" actId="1076"/>
          <ac:spMkLst>
            <pc:docMk/>
            <pc:sldMk cId="1626366341" sldId="426"/>
            <ac:spMk id="27" creationId="{4BD0E0FF-C04B-7096-DC1C-3916E043DE6C}"/>
          </ac:spMkLst>
        </pc:spChg>
        <pc:spChg chg="add del">
          <ac:chgData name="yeongmin Ko" userId="ffd94f0f062faf7c" providerId="LiveId" clId="{0C51D9D6-7EDA-4613-A433-009CB2559087}" dt="2024-02-20T09:11:53.061" v="137" actId="478"/>
          <ac:spMkLst>
            <pc:docMk/>
            <pc:sldMk cId="1626366341" sldId="426"/>
            <ac:spMk id="28" creationId="{27ACDEE3-E999-CC6D-19DC-A5CEA62412D9}"/>
          </ac:spMkLst>
        </pc:spChg>
        <pc:spChg chg="add mod">
          <ac:chgData name="yeongmin Ko" userId="ffd94f0f062faf7c" providerId="LiveId" clId="{0C51D9D6-7EDA-4613-A433-009CB2559087}" dt="2024-02-20T09:18:48.273" v="188" actId="1076"/>
          <ac:spMkLst>
            <pc:docMk/>
            <pc:sldMk cId="1626366341" sldId="426"/>
            <ac:spMk id="29" creationId="{D9666BED-AE12-0F96-7A6C-32DF8E85FA02}"/>
          </ac:spMkLst>
        </pc:spChg>
        <pc:spChg chg="add mod">
          <ac:chgData name="yeongmin Ko" userId="ffd94f0f062faf7c" providerId="LiveId" clId="{0C51D9D6-7EDA-4613-A433-009CB2559087}" dt="2024-02-20T09:18:48.273" v="188" actId="1076"/>
          <ac:spMkLst>
            <pc:docMk/>
            <pc:sldMk cId="1626366341" sldId="426"/>
            <ac:spMk id="30" creationId="{7E9EA8BC-49A7-3DC7-7310-0AB38A6B408E}"/>
          </ac:spMkLst>
        </pc:spChg>
        <pc:spChg chg="add mod">
          <ac:chgData name="yeongmin Ko" userId="ffd94f0f062faf7c" providerId="LiveId" clId="{0C51D9D6-7EDA-4613-A433-009CB2559087}" dt="2024-02-20T09:18:48.273" v="188" actId="1076"/>
          <ac:spMkLst>
            <pc:docMk/>
            <pc:sldMk cId="1626366341" sldId="426"/>
            <ac:spMk id="33" creationId="{10CA5D82-F1BF-F16F-7C90-ACBA2BE1DEE0}"/>
          </ac:spMkLst>
        </pc:spChg>
        <pc:picChg chg="del">
          <ac:chgData name="yeongmin Ko" userId="ffd94f0f062faf7c" providerId="LiveId" clId="{0C51D9D6-7EDA-4613-A433-009CB2559087}" dt="2024-02-20T09:04:12.247" v="71" actId="478"/>
          <ac:picMkLst>
            <pc:docMk/>
            <pc:sldMk cId="1626366341" sldId="426"/>
            <ac:picMk id="5" creationId="{B32AF632-0D5C-CA12-2F42-F20627F676C7}"/>
          </ac:picMkLst>
        </pc:picChg>
        <pc:picChg chg="add mod">
          <ac:chgData name="yeongmin Ko" userId="ffd94f0f062faf7c" providerId="LiveId" clId="{0C51D9D6-7EDA-4613-A433-009CB2559087}" dt="2024-02-20T09:18:48.273" v="188" actId="1076"/>
          <ac:picMkLst>
            <pc:docMk/>
            <pc:sldMk cId="1626366341" sldId="426"/>
            <ac:picMk id="11" creationId="{97695EDA-FCC4-B8D8-3B27-BD5BC84B941A}"/>
          </ac:picMkLst>
        </pc:picChg>
        <pc:cxnChg chg="add mod">
          <ac:chgData name="yeongmin Ko" userId="ffd94f0f062faf7c" providerId="LiveId" clId="{0C51D9D6-7EDA-4613-A433-009CB2559087}" dt="2024-02-20T09:18:48.273" v="188" actId="1076"/>
          <ac:cxnSpMkLst>
            <pc:docMk/>
            <pc:sldMk cId="1626366341" sldId="426"/>
            <ac:cxnSpMk id="2" creationId="{2184C55A-0B78-45DF-5F63-1F219FDE2BE8}"/>
          </ac:cxnSpMkLst>
        </pc:cxnChg>
        <pc:cxnChg chg="add mod">
          <ac:chgData name="yeongmin Ko" userId="ffd94f0f062faf7c" providerId="LiveId" clId="{0C51D9D6-7EDA-4613-A433-009CB2559087}" dt="2024-02-20T09:18:48.273" v="188" actId="1076"/>
          <ac:cxnSpMkLst>
            <pc:docMk/>
            <pc:sldMk cId="1626366341" sldId="426"/>
            <ac:cxnSpMk id="3" creationId="{D7373971-F983-3FC2-29EB-2C055554C4D9}"/>
          </ac:cxnSpMkLst>
        </pc:cxnChg>
        <pc:cxnChg chg="add mod">
          <ac:chgData name="yeongmin Ko" userId="ffd94f0f062faf7c" providerId="LiveId" clId="{0C51D9D6-7EDA-4613-A433-009CB2559087}" dt="2024-02-20T09:18:48.273" v="188" actId="1076"/>
          <ac:cxnSpMkLst>
            <pc:docMk/>
            <pc:sldMk cId="1626366341" sldId="426"/>
            <ac:cxnSpMk id="6" creationId="{4E5E4B65-D3AA-BF92-5C9C-E26205E6363E}"/>
          </ac:cxnSpMkLst>
        </pc:cxnChg>
        <pc:cxnChg chg="add del mod">
          <ac:chgData name="yeongmin Ko" userId="ffd94f0f062faf7c" providerId="LiveId" clId="{0C51D9D6-7EDA-4613-A433-009CB2559087}" dt="2024-02-20T09:10:41.128" v="115" actId="478"/>
          <ac:cxnSpMkLst>
            <pc:docMk/>
            <pc:sldMk cId="1626366341" sldId="426"/>
            <ac:cxnSpMk id="13" creationId="{8F741015-3BDB-3568-9A6C-C04F47C63901}"/>
          </ac:cxnSpMkLst>
        </pc:cxnChg>
        <pc:cxnChg chg="add mod">
          <ac:chgData name="yeongmin Ko" userId="ffd94f0f062faf7c" providerId="LiveId" clId="{0C51D9D6-7EDA-4613-A433-009CB2559087}" dt="2024-02-20T09:18:48.273" v="188" actId="1076"/>
          <ac:cxnSpMkLst>
            <pc:docMk/>
            <pc:sldMk cId="1626366341" sldId="426"/>
            <ac:cxnSpMk id="14" creationId="{10958E4B-60DF-1F27-BBF7-A3DC653D72C6}"/>
          </ac:cxnSpMkLst>
        </pc:cxnChg>
      </pc:sldChg>
      <pc:sldChg chg="new del">
        <pc:chgData name="yeongmin Ko" userId="ffd94f0f062faf7c" providerId="LiveId" clId="{0C51D9D6-7EDA-4613-A433-009CB2559087}" dt="2024-02-20T09:04:36.027" v="73" actId="680"/>
        <pc:sldMkLst>
          <pc:docMk/>
          <pc:sldMk cId="613122622" sldId="427"/>
        </pc:sldMkLst>
      </pc:sldChg>
      <pc:sldChg chg="addSp modSp new del">
        <pc:chgData name="yeongmin Ko" userId="ffd94f0f062faf7c" providerId="LiveId" clId="{0C51D9D6-7EDA-4613-A433-009CB2559087}" dt="2024-02-20T09:23:41.481" v="293" actId="680"/>
        <pc:sldMkLst>
          <pc:docMk/>
          <pc:sldMk cId="3170772164" sldId="427"/>
        </pc:sldMkLst>
        <pc:picChg chg="add mod">
          <ac:chgData name="yeongmin Ko" userId="ffd94f0f062faf7c" providerId="LiveId" clId="{0C51D9D6-7EDA-4613-A433-009CB2559087}" dt="2024-02-20T09:22:12.235" v="265"/>
          <ac:picMkLst>
            <pc:docMk/>
            <pc:sldMk cId="3170772164" sldId="427"/>
            <ac:picMk id="3" creationId="{D4CBA8E3-0C8C-5BF7-8B4E-9181B5CE5C30}"/>
          </ac:picMkLst>
        </pc:picChg>
        <pc:picChg chg="add mod">
          <ac:chgData name="yeongmin Ko" userId="ffd94f0f062faf7c" providerId="LiveId" clId="{0C51D9D6-7EDA-4613-A433-009CB2559087}" dt="2024-02-20T09:22:12.235" v="265"/>
          <ac:picMkLst>
            <pc:docMk/>
            <pc:sldMk cId="3170772164" sldId="427"/>
            <ac:picMk id="4" creationId="{FC522EAE-ADBF-8869-EDED-FE620A0F6E6E}"/>
          </ac:picMkLst>
        </pc:picChg>
        <pc:picChg chg="add mod">
          <ac:chgData name="yeongmin Ko" userId="ffd94f0f062faf7c" providerId="LiveId" clId="{0C51D9D6-7EDA-4613-A433-009CB2559087}" dt="2024-02-20T09:22:12.235" v="265"/>
          <ac:picMkLst>
            <pc:docMk/>
            <pc:sldMk cId="3170772164" sldId="427"/>
            <ac:picMk id="5" creationId="{C101F24A-612E-F9C7-5E0A-C7F8816F8B68}"/>
          </ac:picMkLst>
        </pc:picChg>
      </pc:sldChg>
      <pc:sldChg chg="add">
        <pc:chgData name="yeongmin Ko" userId="ffd94f0f062faf7c" providerId="LiveId" clId="{0C51D9D6-7EDA-4613-A433-009CB2559087}" dt="2024-02-20T09:26:56.225" v="302"/>
        <pc:sldMkLst>
          <pc:docMk/>
          <pc:sldMk cId="3837102389" sldId="42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DD21606-E1F2-4B97-92D1-DAFD45C02F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DE7504-E995-4FB2-8A43-D5D7468BF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2224D-1184-45AE-8BA6-1991448FAB4A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C423F3-CAF7-4940-839A-645C7FDAD4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01FC86-7DA0-458D-A79F-F298A2B274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E0067-DAD4-47D5-9E01-EB118C352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8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B575A-33D8-471D-8367-A965AB842AA0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702A0-409D-4B63-B3B2-61BA02D30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9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73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40E6F34-DD57-F70B-AD4D-058AFEA5CC6F}"/>
              </a:ext>
            </a:extLst>
          </p:cNvPr>
          <p:cNvSpPr/>
          <p:nvPr userDrawn="1"/>
        </p:nvSpPr>
        <p:spPr>
          <a:xfrm>
            <a:off x="0" y="6134668"/>
            <a:ext cx="12192000" cy="723332"/>
          </a:xfrm>
          <a:prstGeom prst="rect">
            <a:avLst/>
          </a:prstGeom>
          <a:solidFill>
            <a:srgbClr val="012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5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435254-E8CC-4107-BAB3-2D503DF0BBA9}"/>
              </a:ext>
            </a:extLst>
          </p:cNvPr>
          <p:cNvSpPr txBox="1"/>
          <p:nvPr userDrawn="1"/>
        </p:nvSpPr>
        <p:spPr>
          <a:xfrm>
            <a:off x="11363067" y="6211884"/>
            <a:ext cx="62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10F0811-F307-44F9-A192-63EBA736051C}" type="slidenum">
              <a:rPr lang="ko-KR" altLang="en-US" sz="1100" smtClean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pPr algn="ctr"/>
              <a:t>‹#›</a:t>
            </a:fld>
            <a:endParaRPr lang="ko-KR" altLang="en-US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577CD6-5A45-4988-9298-FAC45821B30C}"/>
              </a:ext>
            </a:extLst>
          </p:cNvPr>
          <p:cNvCxnSpPr/>
          <p:nvPr userDrawn="1"/>
        </p:nvCxnSpPr>
        <p:spPr>
          <a:xfrm>
            <a:off x="11547567" y="6444919"/>
            <a:ext cx="252000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2E72D198-9532-4DC7-A14A-C275A93777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036" y="115638"/>
            <a:ext cx="5576964" cy="62442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000" spc="-150">
                <a:solidFill>
                  <a:srgbClr val="012D6A"/>
                </a:solidFill>
                <a:effectLst/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defRPr>
            </a:lvl1pPr>
          </a:lstStyle>
          <a:p>
            <a:pPr lvl="0"/>
            <a:r>
              <a:rPr lang="en-US" altLang="ko-KR"/>
              <a:t>Purpose of machine learning models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9D61C4-750A-4D61-B1CB-8E4516F9F89F}"/>
              </a:ext>
            </a:extLst>
          </p:cNvPr>
          <p:cNvSpPr/>
          <p:nvPr userDrawn="1"/>
        </p:nvSpPr>
        <p:spPr>
          <a:xfrm>
            <a:off x="0" y="6530859"/>
            <a:ext cx="12192000" cy="327142"/>
          </a:xfrm>
          <a:prstGeom prst="rect">
            <a:avLst/>
          </a:prstGeom>
          <a:solidFill>
            <a:srgbClr val="012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DF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89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316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6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2" r:id="rId2"/>
    <p:sldLayoutId id="2147483654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www.youtube.com/watch?v=7_dHd0nVqjI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mIdrluAsrbY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youtube.com/watch?v=QOC6vgnWnYo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youtube.com/watch?v=TV_P1UVPIcY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8svCaFH7oE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manaigc.github.io/emote-portrait-aliv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9885EB2-243B-E592-8858-4564843EAEDA}"/>
              </a:ext>
            </a:extLst>
          </p:cNvPr>
          <p:cNvCxnSpPr>
            <a:cxnSpLocks/>
          </p:cNvCxnSpPr>
          <p:nvPr/>
        </p:nvCxnSpPr>
        <p:spPr>
          <a:xfrm>
            <a:off x="800100" y="490555"/>
            <a:ext cx="10403436" cy="0"/>
          </a:xfrm>
          <a:prstGeom prst="line">
            <a:avLst/>
          </a:prstGeom>
          <a:ln w="28575">
            <a:solidFill>
              <a:srgbClr val="012D6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27A1FEB-E937-57EA-48E7-652437A621C3}"/>
              </a:ext>
            </a:extLst>
          </p:cNvPr>
          <p:cNvSpPr txBox="1"/>
          <p:nvPr/>
        </p:nvSpPr>
        <p:spPr>
          <a:xfrm>
            <a:off x="800100" y="725848"/>
            <a:ext cx="10651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바탕체 Bold" panose="00000800000000000000" pitchFamily="2" charset="-127"/>
              </a:rPr>
              <a:t>인공지능은 내 인생을 어떻게 바꿔줄 것인가</a:t>
            </a:r>
            <a:r>
              <a:rPr lang="en-US" altLang="ko-KR" sz="3200" spc="-15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바탕체 Bold" panose="00000800000000000000" pitchFamily="2" charset="-127"/>
              </a:rPr>
              <a:t>?</a:t>
            </a:r>
            <a:endParaRPr lang="ko-KR" altLang="en-US" sz="3200" spc="-150" dirty="0">
              <a:solidFill>
                <a:srgbClr val="012D6A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바탕체 Bold" panose="00000800000000000000" pitchFamily="2" charset="-127"/>
            </a:endParaRPr>
          </a:p>
        </p:txBody>
      </p:sp>
      <p:pic>
        <p:nvPicPr>
          <p:cNvPr id="5" name="Picture 2" descr="인공지능, 마침내 눈떴다… 그림 그리는 AI 등장 : 신동아">
            <a:extLst>
              <a:ext uri="{FF2B5EF4-FFF2-40B4-BE49-F238E27FC236}">
                <a16:creationId xmlns:a16="http://schemas.microsoft.com/office/drawing/2014/main" id="{574A9EB6-5F61-4BCC-8CD9-F06258D6E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739" y="1545915"/>
            <a:ext cx="4738158" cy="405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E75F36-2408-4FD7-A89F-137FF972C8E8}"/>
              </a:ext>
            </a:extLst>
          </p:cNvPr>
          <p:cNvSpPr txBox="1"/>
          <p:nvPr/>
        </p:nvSpPr>
        <p:spPr>
          <a:xfrm>
            <a:off x="8277204" y="4952531"/>
            <a:ext cx="317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바탕체 Bold" panose="00000800000000000000" pitchFamily="2" charset="-127"/>
              </a:rPr>
              <a:t>전주대학교 인공지능 전공</a:t>
            </a:r>
            <a:endParaRPr lang="en-US" altLang="ko-KR" spc="-150">
              <a:solidFill>
                <a:srgbClr val="012D6A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바탕체 Bold" panose="00000800000000000000" pitchFamily="2" charset="-127"/>
            </a:endParaRPr>
          </a:p>
          <a:p>
            <a:pPr algn="ctr"/>
            <a:r>
              <a:rPr lang="ko-KR" altLang="en-US" spc="-15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바탕체 Bold" panose="00000800000000000000" pitchFamily="2" charset="-127"/>
              </a:rPr>
              <a:t>고영민 박사과정</a:t>
            </a:r>
            <a:endParaRPr lang="en-US" altLang="ko-KR" spc="-150">
              <a:solidFill>
                <a:srgbClr val="012D6A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3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115638"/>
            <a:ext cx="10360632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인공지능은 인위적으로 지능을 갖는 모든 것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Picture 2" descr="인공지능(AI) 작가가 폐기된 이유... | 서울신문">
            <a:extLst>
              <a:ext uri="{FF2B5EF4-FFF2-40B4-BE49-F238E27FC236}">
                <a16:creationId xmlns:a16="http://schemas.microsoft.com/office/drawing/2014/main" id="{9E9D9428-1430-4D88-8081-1CFD4FA29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74" y="1446858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애완로봇VS실버봇 : 네이버 블로그">
            <a:extLst>
              <a:ext uri="{FF2B5EF4-FFF2-40B4-BE49-F238E27FC236}">
                <a16:creationId xmlns:a16="http://schemas.microsoft.com/office/drawing/2014/main" id="{BA1F9796-12B4-4F38-9265-14591E717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64" y="1449371"/>
            <a:ext cx="240982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세계 시장 동향] 미·중 로봇청소기...물걸레 애완동물용 등 특화기능 선호 &lt; 기업/마켓 &lt; 기사본문 - 소셜타임스">
            <a:extLst>
              <a:ext uri="{FF2B5EF4-FFF2-40B4-BE49-F238E27FC236}">
                <a16:creationId xmlns:a16="http://schemas.microsoft.com/office/drawing/2014/main" id="{E021DB07-85C5-4D79-BF4A-2B3F057AD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289" y="136171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AI 스피커, 아동에 부적절한 정보 전달 예방법 발의 - 스마트PC사랑">
            <a:extLst>
              <a:ext uri="{FF2B5EF4-FFF2-40B4-BE49-F238E27FC236}">
                <a16:creationId xmlns:a16="http://schemas.microsoft.com/office/drawing/2014/main" id="{C3A1CE55-4921-41BD-AC96-846309F7B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12" y="3901401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무인자동차를 활용한 무인슈퍼마켓 '로보마트(Robomart)' - 디지털트랜스포메이션 및 디지털전환 트렌드">
            <a:extLst>
              <a:ext uri="{FF2B5EF4-FFF2-40B4-BE49-F238E27FC236}">
                <a16:creationId xmlns:a16="http://schemas.microsoft.com/office/drawing/2014/main" id="{1EB16F66-1453-448E-A074-612E47820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666" y="3753216"/>
            <a:ext cx="4138087" cy="218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847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퍼셉트론 — 응용수학 documentation">
            <a:extLst>
              <a:ext uri="{FF2B5EF4-FFF2-40B4-BE49-F238E27FC236}">
                <a16:creationId xmlns:a16="http://schemas.microsoft.com/office/drawing/2014/main" id="{FF25EF92-0BA0-4947-A597-7AACB2525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0" y="1147713"/>
            <a:ext cx="5504397" cy="234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0F6A02-101B-44A0-B9B1-ECD4685FBC52}"/>
              </a:ext>
            </a:extLst>
          </p:cNvPr>
          <p:cNvSpPr/>
          <p:nvPr/>
        </p:nvSpPr>
        <p:spPr>
          <a:xfrm>
            <a:off x="3877734" y="1147713"/>
            <a:ext cx="3115733" cy="2432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7F30D55-4495-4CC8-B157-93B638042ADC}"/>
              </a:ext>
            </a:extLst>
          </p:cNvPr>
          <p:cNvSpPr/>
          <p:nvPr/>
        </p:nvSpPr>
        <p:spPr>
          <a:xfrm>
            <a:off x="5325535" y="4918923"/>
            <a:ext cx="541866" cy="4402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115638"/>
            <a:ext cx="10360632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지능</a:t>
            </a: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학습에 대한 대답을 뇌에서 찾다</a:t>
            </a: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DC7A1C-A513-499E-AF39-B295C62FE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91" y="1460947"/>
            <a:ext cx="2453580" cy="18417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618BE7-6D54-4D4E-BB63-0881074B3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267" y="3749152"/>
            <a:ext cx="3738429" cy="2230889"/>
          </a:xfrm>
          <a:prstGeom prst="rect">
            <a:avLst/>
          </a:prstGeom>
        </p:spPr>
      </p:pic>
      <p:pic>
        <p:nvPicPr>
          <p:cNvPr id="16" name="Picture 2" descr="마인드 업로딩 프로젝트">
            <a:extLst>
              <a:ext uri="{FF2B5EF4-FFF2-40B4-BE49-F238E27FC236}">
                <a16:creationId xmlns:a16="http://schemas.microsoft.com/office/drawing/2014/main" id="{B74208E0-9205-4CFB-B8C9-EE0C92FF6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252" y="3988046"/>
            <a:ext cx="2693931" cy="240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905A39D-3BDE-40BD-89F1-3F18C142EF9C}"/>
              </a:ext>
            </a:extLst>
          </p:cNvPr>
          <p:cNvSpPr/>
          <p:nvPr/>
        </p:nvSpPr>
        <p:spPr>
          <a:xfrm>
            <a:off x="5334001" y="2209799"/>
            <a:ext cx="541866" cy="4402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12BA4-2A64-41B6-A9BD-3BFE0E6FD484}"/>
              </a:ext>
            </a:extLst>
          </p:cNvPr>
          <p:cNvSpPr txBox="1"/>
          <p:nvPr/>
        </p:nvSpPr>
        <p:spPr>
          <a:xfrm>
            <a:off x="1024720" y="980079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신경계를 구성하는 세포 </a:t>
            </a:r>
            <a:r>
              <a:rPr lang="en-US" altLang="ko-KR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뉴런</a:t>
            </a:r>
            <a:endParaRPr lang="en-US" altLang="ko-KR">
              <a:solidFill>
                <a:srgbClr val="012D6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1412A6-D81B-436A-A1EC-B33060EFEEC0}"/>
              </a:ext>
            </a:extLst>
          </p:cNvPr>
          <p:cNvSpPr txBox="1"/>
          <p:nvPr/>
        </p:nvSpPr>
        <p:spPr>
          <a:xfrm>
            <a:off x="7265989" y="980079"/>
            <a:ext cx="3291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인공 뉴런</a:t>
            </a:r>
            <a:r>
              <a:rPr lang="en-US" altLang="ko-KR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퍼셉트론</a:t>
            </a:r>
            <a:r>
              <a:rPr lang="en-US" altLang="ko-KR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1957</a:t>
            </a:r>
            <a:r>
              <a:rPr lang="ko-KR" altLang="en-US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  <a:r>
              <a:rPr lang="en-US" altLang="ko-KR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80377F-7F19-4665-839F-846FBA2536C9}"/>
              </a:ext>
            </a:extLst>
          </p:cNvPr>
          <p:cNvSpPr txBox="1"/>
          <p:nvPr/>
        </p:nvSpPr>
        <p:spPr>
          <a:xfrm>
            <a:off x="929059" y="3563362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1000</a:t>
            </a:r>
            <a:r>
              <a:rPr lang="ko-KR" altLang="en-US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억개 뉴런과 </a:t>
            </a:r>
            <a:r>
              <a:rPr lang="en-US" altLang="ko-KR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100</a:t>
            </a:r>
            <a:r>
              <a:rPr lang="ko-KR" altLang="en-US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조개 연결</a:t>
            </a:r>
            <a:endParaRPr lang="en-US" altLang="ko-KR">
              <a:solidFill>
                <a:srgbClr val="012D6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147267-129F-44C3-BD33-557E2EFD0484}"/>
              </a:ext>
            </a:extLst>
          </p:cNvPr>
          <p:cNvSpPr txBox="1"/>
          <p:nvPr/>
        </p:nvSpPr>
        <p:spPr>
          <a:xfrm>
            <a:off x="7381288" y="3563362"/>
            <a:ext cx="28103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Deep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28957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115638"/>
            <a:ext cx="10360632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현재 인공지능의 학습 방법은 </a:t>
            </a: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0-2</a:t>
            </a: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세 학습 방법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Picture 4" descr="아기 학습 알파벳 로열티 무료 사진, 그림, 이미지 그리고 스톡포토그래피. Image 50107155.">
            <a:extLst>
              <a:ext uri="{FF2B5EF4-FFF2-40B4-BE49-F238E27FC236}">
                <a16:creationId xmlns:a16="http://schemas.microsoft.com/office/drawing/2014/main" id="{2A3B55B9-7B22-4255-8A3A-934600A0C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795" y="1246465"/>
            <a:ext cx="3015904" cy="200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09C89E-CFDD-4FA5-9C0C-89E2E5D69760}"/>
              </a:ext>
            </a:extLst>
          </p:cNvPr>
          <p:cNvSpPr txBox="1"/>
          <p:nvPr/>
        </p:nvSpPr>
        <p:spPr>
          <a:xfrm>
            <a:off x="621245" y="3708542"/>
            <a:ext cx="377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</a:t>
            </a:r>
            <a:r>
              <a:rPr lang="ko-KR" altLang="en-US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에게도 데이터를 학습하게 하자</a:t>
            </a:r>
            <a:r>
              <a:rPr lang="en-US" altLang="ko-KR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75C59756-A178-4807-8739-1B63FFA10B62}"/>
              </a:ext>
            </a:extLst>
          </p:cNvPr>
          <p:cNvSpPr/>
          <p:nvPr/>
        </p:nvSpPr>
        <p:spPr>
          <a:xfrm rot="16200000">
            <a:off x="4374634" y="1981913"/>
            <a:ext cx="984738" cy="854110"/>
          </a:xfrm>
          <a:prstGeom prst="trapezoid">
            <a:avLst>
              <a:gd name="adj" fmla="val 3558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4919A-CDCD-4F8E-91A0-2E5514FCEB2D}"/>
              </a:ext>
            </a:extLst>
          </p:cNvPr>
          <p:cNvSpPr txBox="1"/>
          <p:nvPr/>
        </p:nvSpPr>
        <p:spPr>
          <a:xfrm>
            <a:off x="5466848" y="14374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엄마</a:t>
            </a:r>
            <a:endParaRPr lang="en-US" altLang="ko-KR">
              <a:solidFill>
                <a:srgbClr val="012D6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054E9-4AFE-474E-9612-AF234CCB8889}"/>
              </a:ext>
            </a:extLst>
          </p:cNvPr>
          <p:cNvSpPr txBox="1"/>
          <p:nvPr/>
        </p:nvSpPr>
        <p:spPr>
          <a:xfrm>
            <a:off x="6020830" y="20858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43A5E-B05C-45A0-A85F-A35BFD57F0FB}"/>
              </a:ext>
            </a:extLst>
          </p:cNvPr>
          <p:cNvSpPr txBox="1"/>
          <p:nvPr/>
        </p:nvSpPr>
        <p:spPr>
          <a:xfrm>
            <a:off x="5496380" y="27143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엄마</a:t>
            </a:r>
            <a:endParaRPr lang="en-US" altLang="ko-KR">
              <a:solidFill>
                <a:srgbClr val="012D6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87B09F-F47A-4BC8-A106-2E0E6706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08" y="4077874"/>
            <a:ext cx="3363157" cy="2006947"/>
          </a:xfrm>
          <a:prstGeom prst="rect">
            <a:avLst/>
          </a:prstGeom>
        </p:spPr>
      </p:pic>
      <p:pic>
        <p:nvPicPr>
          <p:cNvPr id="11" name="Picture 6" descr="빅데이터를 통한 예측분석은 패션기업도 춤추게 한다 [이민우 교수]">
            <a:extLst>
              <a:ext uri="{FF2B5EF4-FFF2-40B4-BE49-F238E27FC236}">
                <a16:creationId xmlns:a16="http://schemas.microsoft.com/office/drawing/2014/main" id="{56DCF031-A90E-4731-9995-C5E4298F4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85" y="4292031"/>
            <a:ext cx="2532777" cy="168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2C9E215-E3C6-4785-8D70-B50B6415EA92}"/>
              </a:ext>
            </a:extLst>
          </p:cNvPr>
          <p:cNvSpPr/>
          <p:nvPr/>
        </p:nvSpPr>
        <p:spPr>
          <a:xfrm>
            <a:off x="5022260" y="4912686"/>
            <a:ext cx="604500" cy="4441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엄마의 '행복' 아이 뇌 발달 돕는다&quot;">
            <a:extLst>
              <a:ext uri="{FF2B5EF4-FFF2-40B4-BE49-F238E27FC236}">
                <a16:creationId xmlns:a16="http://schemas.microsoft.com/office/drawing/2014/main" id="{4598256F-9108-41C3-B99A-B441A12A1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01" y="1325986"/>
            <a:ext cx="2727680" cy="181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314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115638"/>
            <a:ext cx="10360632" cy="624423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Deep Neural Network</a:t>
            </a: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의 산물 </a:t>
            </a: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: Chat GPT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6" name="Picture 2" descr="ChatGPT makes more features free with GPT-4o upgrade">
            <a:hlinkClick r:id="rId2"/>
            <a:extLst>
              <a:ext uri="{FF2B5EF4-FFF2-40B4-BE49-F238E27FC236}">
                <a16:creationId xmlns:a16="http://schemas.microsoft.com/office/drawing/2014/main" id="{397A62F0-D381-4AC5-9C39-6B70BF4AE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1595967"/>
            <a:ext cx="7747000" cy="387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65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115638"/>
            <a:ext cx="10360632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더 좋은 학습 방법을 어떻게 찾을 수 있을까</a:t>
            </a: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2B1B01-B313-4BE9-A95E-224F54B6C971}"/>
              </a:ext>
            </a:extLst>
          </p:cNvPr>
          <p:cNvGrpSpPr/>
          <p:nvPr/>
        </p:nvGrpSpPr>
        <p:grpSpPr>
          <a:xfrm>
            <a:off x="1817038" y="951728"/>
            <a:ext cx="8557923" cy="5359429"/>
            <a:chOff x="839416" y="1854045"/>
            <a:chExt cx="5772624" cy="352906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9CE953E-4714-4C96-9209-FE15F2C9A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416" y="1854045"/>
              <a:ext cx="5772624" cy="35290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8B788A-8E56-44BC-8A68-9E13D7BC42D5}"/>
                </a:ext>
              </a:extLst>
            </p:cNvPr>
            <p:cNvSpPr txBox="1"/>
            <p:nvPr/>
          </p:nvSpPr>
          <p:spPr>
            <a:xfrm>
              <a:off x="892565" y="2163289"/>
              <a:ext cx="134652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Human Learning</a:t>
              </a:r>
              <a:endParaRPr lang="ko-KR" altLang="en-US" sz="12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421E1B2-5264-4260-B1AC-99AF8476402E}"/>
                </a:ext>
              </a:extLst>
            </p:cNvPr>
            <p:cNvSpPr/>
            <p:nvPr/>
          </p:nvSpPr>
          <p:spPr>
            <a:xfrm>
              <a:off x="1271464" y="1907005"/>
              <a:ext cx="1290152" cy="188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2B5CF0B-C0FC-45D3-9DA3-14F6F0138088}"/>
                </a:ext>
              </a:extLst>
            </p:cNvPr>
            <p:cNvSpPr/>
            <p:nvPr/>
          </p:nvSpPr>
          <p:spPr>
            <a:xfrm>
              <a:off x="1199456" y="1854045"/>
              <a:ext cx="1216348" cy="200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Learning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from animal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280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115638"/>
            <a:ext cx="10360632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세상은 모든 것이 연결되고 학습하는 세상으로 가는 중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E81760-7F0A-407F-87EF-DB27A5CFA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28" y="1679384"/>
            <a:ext cx="4272142" cy="3027419"/>
          </a:xfrm>
          <a:prstGeom prst="rect">
            <a:avLst/>
          </a:prstGeom>
        </p:spPr>
      </p:pic>
      <p:pic>
        <p:nvPicPr>
          <p:cNvPr id="5" name="Picture 6" descr="빅데이터를 통한 예측분석은 패션기업도 춤추게 한다 [이민우 교수]">
            <a:extLst>
              <a:ext uri="{FF2B5EF4-FFF2-40B4-BE49-F238E27FC236}">
                <a16:creationId xmlns:a16="http://schemas.microsoft.com/office/drawing/2014/main" id="{D4374568-C6A8-4318-9268-6ABB07598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591" y="2165261"/>
            <a:ext cx="1769781" cy="117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Want to know how Deep Learning works? Here's a quick guide for everyone.">
            <a:extLst>
              <a:ext uri="{FF2B5EF4-FFF2-40B4-BE49-F238E27FC236}">
                <a16:creationId xmlns:a16="http://schemas.microsoft.com/office/drawing/2014/main" id="{4F86814D-FFD5-4A6B-B766-E562FCD8B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166" y="4356561"/>
            <a:ext cx="1937849" cy="128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18E4ECBD-0A2F-47A6-AC1A-026EE0E4852B}"/>
              </a:ext>
            </a:extLst>
          </p:cNvPr>
          <p:cNvSpPr/>
          <p:nvPr/>
        </p:nvSpPr>
        <p:spPr>
          <a:xfrm>
            <a:off x="7911581" y="3585173"/>
            <a:ext cx="685800" cy="7535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1EEAD6-5580-4204-88A5-E284BFF47428}"/>
              </a:ext>
            </a:extLst>
          </p:cNvPr>
          <p:cNvSpPr txBox="1"/>
          <p:nvPr/>
        </p:nvSpPr>
        <p:spPr>
          <a:xfrm>
            <a:off x="800988" y="1180299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모든 세상은 센서로 연결된 사물인터넷으로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3B5AE-4979-4C20-A541-462412858DD5}"/>
              </a:ext>
            </a:extLst>
          </p:cNvPr>
          <p:cNvSpPr txBox="1"/>
          <p:nvPr/>
        </p:nvSpPr>
        <p:spPr>
          <a:xfrm>
            <a:off x="9510951" y="2569449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관측된 데이터를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76A2D6-8513-4ABF-8924-3B6CFF31CD74}"/>
              </a:ext>
            </a:extLst>
          </p:cNvPr>
          <p:cNvSpPr txBox="1"/>
          <p:nvPr/>
        </p:nvSpPr>
        <p:spPr>
          <a:xfrm>
            <a:off x="9510951" y="4816670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인공지능으로</a:t>
            </a:r>
            <a:endParaRPr lang="en-US" altLang="ko-KR">
              <a:solidFill>
                <a:srgbClr val="012D6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학습하여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86EB8-A705-4288-853E-C6C8B42613BD}"/>
              </a:ext>
            </a:extLst>
          </p:cNvPr>
          <p:cNvSpPr txBox="1"/>
          <p:nvPr/>
        </p:nvSpPr>
        <p:spPr>
          <a:xfrm>
            <a:off x="1573878" y="505575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더 좋은 정보와 지식 전달</a:t>
            </a:r>
          </a:p>
        </p:txBody>
      </p:sp>
      <p:pic>
        <p:nvPicPr>
          <p:cNvPr id="12" name="그래픽 11" descr="뒤로 단색으로 채워진">
            <a:extLst>
              <a:ext uri="{FF2B5EF4-FFF2-40B4-BE49-F238E27FC236}">
                <a16:creationId xmlns:a16="http://schemas.microsoft.com/office/drawing/2014/main" id="{438A97B7-7A7B-45AE-860B-198E8AA1B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526474">
            <a:off x="5577159" y="896782"/>
            <a:ext cx="2196886" cy="1539126"/>
          </a:xfrm>
          <a:prstGeom prst="rect">
            <a:avLst/>
          </a:prstGeom>
        </p:spPr>
      </p:pic>
      <p:pic>
        <p:nvPicPr>
          <p:cNvPr id="13" name="그래픽 12" descr="뒤로 단색으로 채워진">
            <a:extLst>
              <a:ext uri="{FF2B5EF4-FFF2-40B4-BE49-F238E27FC236}">
                <a16:creationId xmlns:a16="http://schemas.microsoft.com/office/drawing/2014/main" id="{AE901292-8CDD-445E-9EF8-42269145D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059003">
            <a:off x="4891496" y="4261923"/>
            <a:ext cx="2196886" cy="153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91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B7A0494-E4E4-48EE-98F6-8A5F0F645019}"/>
              </a:ext>
            </a:extLst>
          </p:cNvPr>
          <p:cNvSpPr txBox="1"/>
          <p:nvPr/>
        </p:nvSpPr>
        <p:spPr>
          <a:xfrm>
            <a:off x="2451842" y="3152001"/>
            <a:ext cx="7288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바탕체 Bold" panose="00000800000000000000" pitchFamily="2" charset="-127"/>
              </a:rPr>
              <a:t>2. </a:t>
            </a:r>
            <a:r>
              <a:rPr lang="ko-KR" altLang="en-US" sz="3000" spc="-15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바탕체 Bold" panose="00000800000000000000" pitchFamily="2" charset="-127"/>
              </a:rPr>
              <a:t>여러분에게 인공지능이 왜 중요한가</a:t>
            </a:r>
            <a:r>
              <a:rPr lang="en-US" altLang="ko-KR" sz="3000" spc="-15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바탕체 Bold" panose="00000800000000000000" pitchFamily="2" charset="-127"/>
              </a:rPr>
              <a:t>?</a:t>
            </a:r>
            <a:endParaRPr lang="ko-KR" altLang="en-US" sz="3000" spc="-150" dirty="0">
              <a:solidFill>
                <a:srgbClr val="012D6A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616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115638"/>
            <a:ext cx="10360632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로봇 분야 </a:t>
            </a: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+ </a:t>
            </a: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인공지능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D53FBAAC-16A5-4113-B4D1-EB6C0159A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224" y="1050761"/>
            <a:ext cx="9233552" cy="50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24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115638"/>
            <a:ext cx="10360632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영상 분야 </a:t>
            </a: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+ </a:t>
            </a: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인공지능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hlinkClick r:id="rId2"/>
            <a:extLst>
              <a:ext uri="{FF2B5EF4-FFF2-40B4-BE49-F238E27FC236}">
                <a16:creationId xmlns:a16="http://schemas.microsoft.com/office/drawing/2014/main" id="{33786301-C549-4B24-9BB9-5DD023A47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84" y="903908"/>
            <a:ext cx="10360632" cy="537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61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115638"/>
            <a:ext cx="10360632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언어 분야 </a:t>
            </a: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+ </a:t>
            </a: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인공지능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D75D6E-2351-4E89-BA12-F8C3113A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912" y="1042003"/>
            <a:ext cx="7640687" cy="523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88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115638"/>
            <a:ext cx="5788632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7A0494-E4E4-48EE-98F6-8A5F0F645019}"/>
              </a:ext>
            </a:extLst>
          </p:cNvPr>
          <p:cNvSpPr txBox="1"/>
          <p:nvPr/>
        </p:nvSpPr>
        <p:spPr>
          <a:xfrm>
            <a:off x="3607640" y="1054206"/>
            <a:ext cx="82795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바탕체 Bold" panose="00000800000000000000" pitchFamily="2" charset="-127"/>
              </a:rPr>
              <a:t>이름 </a:t>
            </a:r>
            <a:r>
              <a:rPr lang="en-US" altLang="ko-KR" spc="-15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바탕체 Bold" panose="00000800000000000000" pitchFamily="2" charset="-127"/>
              </a:rPr>
              <a:t>: </a:t>
            </a:r>
            <a:r>
              <a:rPr lang="ko-KR" altLang="en-US" spc="-15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바탕체 Bold" panose="00000800000000000000" pitchFamily="2" charset="-127"/>
              </a:rPr>
              <a:t>고 영 민</a:t>
            </a:r>
            <a:endParaRPr lang="en-US" altLang="ko-KR" spc="-150">
              <a:solidFill>
                <a:srgbClr val="012D6A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바탕체 Bold" panose="00000800000000000000" pitchFamily="2" charset="-127"/>
            </a:endParaRPr>
          </a:p>
          <a:p>
            <a:endParaRPr lang="en-US" altLang="ko-KR" spc="-150">
              <a:solidFill>
                <a:srgbClr val="012D6A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바탕체 Bold" panose="00000800000000000000" pitchFamily="2" charset="-127"/>
            </a:endParaRPr>
          </a:p>
          <a:p>
            <a:r>
              <a:rPr lang="en-US" altLang="ko-KR" b="1">
                <a:solidFill>
                  <a:srgbClr val="012D6A"/>
                </a:solidFill>
              </a:rPr>
              <a:t>2014.03.01 ~ 2020.08.01</a:t>
            </a:r>
            <a:r>
              <a:rPr lang="ko-KR" altLang="en-US" b="1">
                <a:solidFill>
                  <a:srgbClr val="012D6A"/>
                </a:solidFill>
              </a:rPr>
              <a:t> </a:t>
            </a:r>
            <a:r>
              <a:rPr lang="en-US" altLang="ko-KR" b="1">
                <a:solidFill>
                  <a:srgbClr val="012D6A"/>
                </a:solidFill>
              </a:rPr>
              <a:t>: </a:t>
            </a:r>
            <a:r>
              <a:rPr lang="ko-KR" altLang="en-US" b="1">
                <a:solidFill>
                  <a:srgbClr val="012D6A"/>
                </a:solidFill>
              </a:rPr>
              <a:t>전주대학교 경영학과</a:t>
            </a:r>
            <a:r>
              <a:rPr lang="en-US" altLang="ko-KR" b="1">
                <a:solidFill>
                  <a:srgbClr val="012D6A"/>
                </a:solidFill>
              </a:rPr>
              <a:t> </a:t>
            </a:r>
            <a:r>
              <a:rPr lang="ko-KR" altLang="en-US" b="1">
                <a:solidFill>
                  <a:srgbClr val="012D6A"/>
                </a:solidFill>
              </a:rPr>
              <a:t>전공</a:t>
            </a:r>
            <a:r>
              <a:rPr lang="en-US" altLang="ko-KR" b="1">
                <a:solidFill>
                  <a:srgbClr val="012D6A"/>
                </a:solidFill>
              </a:rPr>
              <a:t>, </a:t>
            </a:r>
            <a:r>
              <a:rPr lang="ko-KR" altLang="en-US" b="1">
                <a:solidFill>
                  <a:srgbClr val="012D6A"/>
                </a:solidFill>
              </a:rPr>
              <a:t>스마트미디어 부전공</a:t>
            </a:r>
            <a:endParaRPr lang="en-US" altLang="ko-KR" b="1">
              <a:solidFill>
                <a:srgbClr val="012D6A"/>
              </a:solidFill>
            </a:endParaRPr>
          </a:p>
          <a:p>
            <a:endParaRPr lang="en-US" altLang="ko-KR" b="1">
              <a:solidFill>
                <a:srgbClr val="012D6A"/>
              </a:solidFill>
            </a:endParaRPr>
          </a:p>
          <a:p>
            <a:r>
              <a:rPr lang="en-US" altLang="ko-KR" b="1">
                <a:solidFill>
                  <a:srgbClr val="012D6A"/>
                </a:solidFill>
              </a:rPr>
              <a:t>2020.08.01</a:t>
            </a:r>
            <a:r>
              <a:rPr lang="ko-KR" altLang="en-US" b="1">
                <a:solidFill>
                  <a:srgbClr val="012D6A"/>
                </a:solidFill>
              </a:rPr>
              <a:t> </a:t>
            </a:r>
            <a:r>
              <a:rPr lang="en-US" altLang="ko-KR" b="1">
                <a:solidFill>
                  <a:srgbClr val="012D6A"/>
                </a:solidFill>
              </a:rPr>
              <a:t>~ 2022.08.01</a:t>
            </a:r>
            <a:r>
              <a:rPr lang="ko-KR" altLang="en-US" b="1">
                <a:solidFill>
                  <a:srgbClr val="012D6A"/>
                </a:solidFill>
              </a:rPr>
              <a:t> </a:t>
            </a:r>
            <a:r>
              <a:rPr lang="en-US" altLang="ko-KR" b="1">
                <a:solidFill>
                  <a:srgbClr val="012D6A"/>
                </a:solidFill>
              </a:rPr>
              <a:t>: </a:t>
            </a:r>
            <a:r>
              <a:rPr lang="ko-KR" altLang="en-US" b="1">
                <a:solidFill>
                  <a:srgbClr val="012D6A"/>
                </a:solidFill>
              </a:rPr>
              <a:t>전주대학교 인공지능대학원 공학 석사 학위</a:t>
            </a:r>
            <a:endParaRPr lang="en-US" altLang="ko-KR" b="1">
              <a:solidFill>
                <a:srgbClr val="012D6A"/>
              </a:solidFill>
            </a:endParaRPr>
          </a:p>
          <a:p>
            <a:endParaRPr lang="en-US" altLang="ko-KR" b="1">
              <a:solidFill>
                <a:srgbClr val="012D6A"/>
              </a:solidFill>
            </a:endParaRPr>
          </a:p>
          <a:p>
            <a:r>
              <a:rPr lang="en-US" altLang="ko-KR" b="1">
                <a:solidFill>
                  <a:srgbClr val="012D6A"/>
                </a:solidFill>
              </a:rPr>
              <a:t>2022.08.01</a:t>
            </a:r>
            <a:r>
              <a:rPr lang="ko-KR" altLang="en-US" b="1">
                <a:solidFill>
                  <a:srgbClr val="012D6A"/>
                </a:solidFill>
              </a:rPr>
              <a:t> </a:t>
            </a:r>
            <a:r>
              <a:rPr lang="en-US" altLang="ko-KR" b="1">
                <a:solidFill>
                  <a:srgbClr val="012D6A"/>
                </a:solidFill>
              </a:rPr>
              <a:t>~ 2023.02.28 : </a:t>
            </a:r>
            <a:r>
              <a:rPr lang="ko-KR" altLang="en-US" b="1">
                <a:solidFill>
                  <a:srgbClr val="012D6A"/>
                </a:solidFill>
              </a:rPr>
              <a:t>전주대학교 인공지능연구소 연구교수</a:t>
            </a:r>
            <a:endParaRPr lang="en-US" altLang="ko-KR" b="1">
              <a:solidFill>
                <a:srgbClr val="012D6A"/>
              </a:solidFill>
            </a:endParaRPr>
          </a:p>
          <a:p>
            <a:endParaRPr lang="en-US" altLang="ko-KR" b="1">
              <a:solidFill>
                <a:srgbClr val="012D6A"/>
              </a:solidFill>
            </a:endParaRPr>
          </a:p>
          <a:p>
            <a:r>
              <a:rPr lang="en-US" altLang="ko-KR" b="1">
                <a:solidFill>
                  <a:srgbClr val="012D6A"/>
                </a:solidFill>
              </a:rPr>
              <a:t>2022.09.01 ~ 2023.02.28 : </a:t>
            </a:r>
            <a:r>
              <a:rPr lang="ko-KR" altLang="en-US" b="1">
                <a:solidFill>
                  <a:srgbClr val="012D6A"/>
                </a:solidFill>
              </a:rPr>
              <a:t>전주대학교 교양학부 프로그래밍 강사</a:t>
            </a:r>
            <a:endParaRPr lang="en-US" altLang="ko-KR" b="1">
              <a:solidFill>
                <a:srgbClr val="012D6A"/>
              </a:solidFill>
            </a:endParaRPr>
          </a:p>
          <a:p>
            <a:endParaRPr lang="en-US" altLang="ko-KR" b="1">
              <a:solidFill>
                <a:srgbClr val="012D6A"/>
              </a:solidFill>
            </a:endParaRPr>
          </a:p>
          <a:p>
            <a:r>
              <a:rPr lang="en-US" altLang="ko-KR" b="1">
                <a:solidFill>
                  <a:srgbClr val="012D6A"/>
                </a:solidFill>
              </a:rPr>
              <a:t>2023.03.01 ~ : </a:t>
            </a:r>
            <a:r>
              <a:rPr lang="ko-KR" altLang="en-US" b="1">
                <a:solidFill>
                  <a:srgbClr val="012D6A"/>
                </a:solidFill>
              </a:rPr>
              <a:t>전주대학교 인공지능 전공 박사 과정</a:t>
            </a:r>
            <a:endParaRPr lang="en-US" altLang="ko-KR" b="1">
              <a:solidFill>
                <a:srgbClr val="012D6A"/>
              </a:solidFill>
            </a:endParaRPr>
          </a:p>
          <a:p>
            <a:endParaRPr lang="en-US" altLang="ko-KR" b="1">
              <a:solidFill>
                <a:srgbClr val="012D6A"/>
              </a:solidFill>
            </a:endParaRPr>
          </a:p>
          <a:p>
            <a:r>
              <a:rPr lang="en-US" altLang="ko-KR" b="1">
                <a:solidFill>
                  <a:srgbClr val="012D6A"/>
                </a:solidFill>
              </a:rPr>
              <a:t>2023.03.01 ~ : </a:t>
            </a:r>
            <a:r>
              <a:rPr lang="ko-KR" altLang="en-US" b="1">
                <a:solidFill>
                  <a:srgbClr val="012D6A"/>
                </a:solidFill>
              </a:rPr>
              <a:t>인공지능 융합학과 강사</a:t>
            </a:r>
            <a:endParaRPr lang="en-US" altLang="ko-KR" b="1">
              <a:solidFill>
                <a:srgbClr val="012D6A"/>
              </a:solidFill>
            </a:endParaRPr>
          </a:p>
          <a:p>
            <a:endParaRPr lang="en-US" altLang="ko-KR" spc="-150">
              <a:solidFill>
                <a:srgbClr val="012D6A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바탕체 Bold" panose="00000800000000000000" pitchFamily="2" charset="-127"/>
            </a:endParaRPr>
          </a:p>
          <a:p>
            <a:r>
              <a:rPr lang="ko-KR" altLang="en-US" spc="-15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바탕체 Bold" panose="00000800000000000000" pitchFamily="2" charset="-127"/>
              </a:rPr>
              <a:t>주요 연구 분야 </a:t>
            </a:r>
            <a:r>
              <a:rPr lang="en-US" altLang="ko-KR" spc="-15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바탕체 Bold" panose="00000800000000000000" pitchFamily="2" charset="-127"/>
              </a:rPr>
              <a:t>: </a:t>
            </a:r>
            <a:r>
              <a:rPr lang="ko-KR" altLang="en-US" spc="-15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바탕체 Bold" panose="00000800000000000000" pitchFamily="2" charset="-127"/>
              </a:rPr>
              <a:t>인공지능 생성모델</a:t>
            </a:r>
            <a:endParaRPr lang="en-US" altLang="ko-KR" spc="-150">
              <a:solidFill>
                <a:srgbClr val="012D6A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바탕체 Bold" panose="000008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DF56C89-1DA0-4A92-8225-8CE210D0C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6" y="1787094"/>
            <a:ext cx="2288872" cy="228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1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115638"/>
            <a:ext cx="10360632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자동차 분야 </a:t>
            </a: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+ </a:t>
            </a: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인공지능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hlinkClick r:id="rId2"/>
            <a:extLst>
              <a:ext uri="{FF2B5EF4-FFF2-40B4-BE49-F238E27FC236}">
                <a16:creationId xmlns:a16="http://schemas.microsoft.com/office/drawing/2014/main" id="{19708616-B8DE-4E93-99D4-57FA01738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289" y="1061829"/>
            <a:ext cx="9563378" cy="492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84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115638"/>
            <a:ext cx="10360632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인공지능은 여러 분야에 광범위하게 적용할 수 있음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BC9BD8B-39E8-4324-9706-C99134BAED79}"/>
              </a:ext>
            </a:extLst>
          </p:cNvPr>
          <p:cNvGrpSpPr/>
          <p:nvPr/>
        </p:nvGrpSpPr>
        <p:grpSpPr>
          <a:xfrm>
            <a:off x="1655971" y="1058333"/>
            <a:ext cx="9223696" cy="5466317"/>
            <a:chOff x="1308837" y="679883"/>
            <a:chExt cx="9714335" cy="5844767"/>
          </a:xfrm>
        </p:grpSpPr>
        <p:sp>
          <p:nvSpPr>
            <p:cNvPr id="6" name="자유형 5">
              <a:extLst>
                <a:ext uri="{FF2B5EF4-FFF2-40B4-BE49-F238E27FC236}">
                  <a16:creationId xmlns:a16="http://schemas.microsoft.com/office/drawing/2014/main" id="{22BF2684-5FC9-412D-9D44-4D44FC2FB6E7}"/>
                </a:ext>
              </a:extLst>
            </p:cNvPr>
            <p:cNvSpPr/>
            <p:nvPr/>
          </p:nvSpPr>
          <p:spPr>
            <a:xfrm>
              <a:off x="1956650" y="679883"/>
              <a:ext cx="8241998" cy="5844767"/>
            </a:xfrm>
            <a:custGeom>
              <a:avLst/>
              <a:gdLst>
                <a:gd name="connsiteX0" fmla="*/ 5238638 w 9098584"/>
                <a:gd name="connsiteY0" fmla="*/ 5274897 h 5294148"/>
                <a:gd name="connsiteX1" fmla="*/ 5691025 w 9098584"/>
                <a:gd name="connsiteY1" fmla="*/ 3744480 h 5294148"/>
                <a:gd name="connsiteX2" fmla="*/ 8828861 w 9098584"/>
                <a:gd name="connsiteY2" fmla="*/ 2435445 h 5294148"/>
                <a:gd name="connsiteX3" fmla="*/ 8761484 w 9098584"/>
                <a:gd name="connsiteY3" fmla="*/ 1232287 h 5294148"/>
                <a:gd name="connsiteX4" fmla="*/ 7327320 w 9098584"/>
                <a:gd name="connsiteY4" fmla="*/ 1963807 h 5294148"/>
                <a:gd name="connsiteX5" fmla="*/ 6432171 w 9098584"/>
                <a:gd name="connsiteY5" fmla="*/ 2079310 h 5294148"/>
                <a:gd name="connsiteX6" fmla="*/ 6615051 w 9098584"/>
                <a:gd name="connsiteY6" fmla="*/ 1338165 h 5294148"/>
                <a:gd name="connsiteX7" fmla="*/ 6865308 w 9098584"/>
                <a:gd name="connsiteY7" fmla="*/ 375638 h 5294148"/>
                <a:gd name="connsiteX8" fmla="*/ 5334891 w 9098584"/>
                <a:gd name="connsiteY8" fmla="*/ 38754 h 5294148"/>
                <a:gd name="connsiteX9" fmla="*/ 5248263 w 9098584"/>
                <a:gd name="connsiteY9" fmla="*/ 1203411 h 5294148"/>
                <a:gd name="connsiteX10" fmla="*/ 5450394 w 9098584"/>
                <a:gd name="connsiteY10" fmla="*/ 1954182 h 5294148"/>
                <a:gd name="connsiteX11" fmla="*/ 4064356 w 9098584"/>
                <a:gd name="connsiteY11" fmla="*/ 1607672 h 5294148"/>
                <a:gd name="connsiteX12" fmla="*/ 4045105 w 9098584"/>
                <a:gd name="connsiteY12" fmla="*/ 298636 h 5294148"/>
                <a:gd name="connsiteX13" fmla="*/ 2091177 w 9098584"/>
                <a:gd name="connsiteY13" fmla="*/ 135007 h 5294148"/>
                <a:gd name="connsiteX14" fmla="*/ 2832322 w 9098584"/>
                <a:gd name="connsiteY14" fmla="*/ 1896430 h 5294148"/>
                <a:gd name="connsiteX15" fmla="*/ 3313585 w 9098584"/>
                <a:gd name="connsiteY15" fmla="*/ 2223689 h 5294148"/>
                <a:gd name="connsiteX16" fmla="*/ 2582065 w 9098584"/>
                <a:gd name="connsiteY16" fmla="*/ 2945584 h 5294148"/>
                <a:gd name="connsiteX17" fmla="*/ 1042023 w 9098584"/>
                <a:gd name="connsiteY17" fmla="*/ 2358443 h 5294148"/>
                <a:gd name="connsiteX18" fmla="*/ 12120 w 9098584"/>
                <a:gd name="connsiteY18" fmla="*/ 3166965 h 5294148"/>
                <a:gd name="connsiteX19" fmla="*/ 1725417 w 9098584"/>
                <a:gd name="connsiteY19" fmla="*/ 4456750 h 5294148"/>
                <a:gd name="connsiteX20" fmla="*/ 3544592 w 9098584"/>
                <a:gd name="connsiteY20" fmla="*/ 4100615 h 5294148"/>
                <a:gd name="connsiteX21" fmla="*/ 4054731 w 9098584"/>
                <a:gd name="connsiteY21" fmla="*/ 5294148 h 5294148"/>
                <a:gd name="connsiteX0" fmla="*/ 5238638 w 9098584"/>
                <a:gd name="connsiteY0" fmla="*/ 5274897 h 5294148"/>
                <a:gd name="connsiteX1" fmla="*/ 5691025 w 9098584"/>
                <a:gd name="connsiteY1" fmla="*/ 3744480 h 5294148"/>
                <a:gd name="connsiteX2" fmla="*/ 8828861 w 9098584"/>
                <a:gd name="connsiteY2" fmla="*/ 2435445 h 5294148"/>
                <a:gd name="connsiteX3" fmla="*/ 8761484 w 9098584"/>
                <a:gd name="connsiteY3" fmla="*/ 1232287 h 5294148"/>
                <a:gd name="connsiteX4" fmla="*/ 7327320 w 9098584"/>
                <a:gd name="connsiteY4" fmla="*/ 1963807 h 5294148"/>
                <a:gd name="connsiteX5" fmla="*/ 6432171 w 9098584"/>
                <a:gd name="connsiteY5" fmla="*/ 2079310 h 5294148"/>
                <a:gd name="connsiteX6" fmla="*/ 6615051 w 9098584"/>
                <a:gd name="connsiteY6" fmla="*/ 1338165 h 5294148"/>
                <a:gd name="connsiteX7" fmla="*/ 6865308 w 9098584"/>
                <a:gd name="connsiteY7" fmla="*/ 375638 h 5294148"/>
                <a:gd name="connsiteX8" fmla="*/ 5334891 w 9098584"/>
                <a:gd name="connsiteY8" fmla="*/ 38754 h 5294148"/>
                <a:gd name="connsiteX9" fmla="*/ 5248263 w 9098584"/>
                <a:gd name="connsiteY9" fmla="*/ 1203411 h 5294148"/>
                <a:gd name="connsiteX10" fmla="*/ 5450394 w 9098584"/>
                <a:gd name="connsiteY10" fmla="*/ 1954182 h 5294148"/>
                <a:gd name="connsiteX11" fmla="*/ 4064356 w 9098584"/>
                <a:gd name="connsiteY11" fmla="*/ 1607672 h 5294148"/>
                <a:gd name="connsiteX12" fmla="*/ 4045105 w 9098584"/>
                <a:gd name="connsiteY12" fmla="*/ 298636 h 5294148"/>
                <a:gd name="connsiteX13" fmla="*/ 2091177 w 9098584"/>
                <a:gd name="connsiteY13" fmla="*/ 135007 h 5294148"/>
                <a:gd name="connsiteX14" fmla="*/ 2428061 w 9098584"/>
                <a:gd name="connsiteY14" fmla="*/ 1665424 h 5294148"/>
                <a:gd name="connsiteX15" fmla="*/ 3313585 w 9098584"/>
                <a:gd name="connsiteY15" fmla="*/ 2223689 h 5294148"/>
                <a:gd name="connsiteX16" fmla="*/ 2582065 w 9098584"/>
                <a:gd name="connsiteY16" fmla="*/ 2945584 h 5294148"/>
                <a:gd name="connsiteX17" fmla="*/ 1042023 w 9098584"/>
                <a:gd name="connsiteY17" fmla="*/ 2358443 h 5294148"/>
                <a:gd name="connsiteX18" fmla="*/ 12120 w 9098584"/>
                <a:gd name="connsiteY18" fmla="*/ 3166965 h 5294148"/>
                <a:gd name="connsiteX19" fmla="*/ 1725417 w 9098584"/>
                <a:gd name="connsiteY19" fmla="*/ 4456750 h 5294148"/>
                <a:gd name="connsiteX20" fmla="*/ 3544592 w 9098584"/>
                <a:gd name="connsiteY20" fmla="*/ 4100615 h 5294148"/>
                <a:gd name="connsiteX21" fmla="*/ 4054731 w 9098584"/>
                <a:gd name="connsiteY21" fmla="*/ 5294148 h 5294148"/>
                <a:gd name="connsiteX0" fmla="*/ 5239222 w 9099168"/>
                <a:gd name="connsiteY0" fmla="*/ 5274897 h 5294148"/>
                <a:gd name="connsiteX1" fmla="*/ 5691609 w 9099168"/>
                <a:gd name="connsiteY1" fmla="*/ 3744480 h 5294148"/>
                <a:gd name="connsiteX2" fmla="*/ 8829445 w 9099168"/>
                <a:gd name="connsiteY2" fmla="*/ 2435445 h 5294148"/>
                <a:gd name="connsiteX3" fmla="*/ 8762068 w 9099168"/>
                <a:gd name="connsiteY3" fmla="*/ 1232287 h 5294148"/>
                <a:gd name="connsiteX4" fmla="*/ 7327904 w 9099168"/>
                <a:gd name="connsiteY4" fmla="*/ 1963807 h 5294148"/>
                <a:gd name="connsiteX5" fmla="*/ 6432755 w 9099168"/>
                <a:gd name="connsiteY5" fmla="*/ 2079310 h 5294148"/>
                <a:gd name="connsiteX6" fmla="*/ 6615635 w 9099168"/>
                <a:gd name="connsiteY6" fmla="*/ 1338165 h 5294148"/>
                <a:gd name="connsiteX7" fmla="*/ 6865892 w 9099168"/>
                <a:gd name="connsiteY7" fmla="*/ 375638 h 5294148"/>
                <a:gd name="connsiteX8" fmla="*/ 5335475 w 9099168"/>
                <a:gd name="connsiteY8" fmla="*/ 38754 h 5294148"/>
                <a:gd name="connsiteX9" fmla="*/ 5248847 w 9099168"/>
                <a:gd name="connsiteY9" fmla="*/ 1203411 h 5294148"/>
                <a:gd name="connsiteX10" fmla="*/ 5450978 w 9099168"/>
                <a:gd name="connsiteY10" fmla="*/ 1954182 h 5294148"/>
                <a:gd name="connsiteX11" fmla="*/ 4064940 w 9099168"/>
                <a:gd name="connsiteY11" fmla="*/ 1607672 h 5294148"/>
                <a:gd name="connsiteX12" fmla="*/ 4045689 w 9099168"/>
                <a:gd name="connsiteY12" fmla="*/ 298636 h 5294148"/>
                <a:gd name="connsiteX13" fmla="*/ 2091761 w 9099168"/>
                <a:gd name="connsiteY13" fmla="*/ 135007 h 5294148"/>
                <a:gd name="connsiteX14" fmla="*/ 2428645 w 9099168"/>
                <a:gd name="connsiteY14" fmla="*/ 1665424 h 5294148"/>
                <a:gd name="connsiteX15" fmla="*/ 3314169 w 9099168"/>
                <a:gd name="connsiteY15" fmla="*/ 2223689 h 5294148"/>
                <a:gd name="connsiteX16" fmla="*/ 2813655 w 9099168"/>
                <a:gd name="connsiteY16" fmla="*/ 2984085 h 5294148"/>
                <a:gd name="connsiteX17" fmla="*/ 1042607 w 9099168"/>
                <a:gd name="connsiteY17" fmla="*/ 2358443 h 5294148"/>
                <a:gd name="connsiteX18" fmla="*/ 12704 w 9099168"/>
                <a:gd name="connsiteY18" fmla="*/ 3166965 h 5294148"/>
                <a:gd name="connsiteX19" fmla="*/ 1726001 w 9099168"/>
                <a:gd name="connsiteY19" fmla="*/ 4456750 h 5294148"/>
                <a:gd name="connsiteX20" fmla="*/ 3545176 w 9099168"/>
                <a:gd name="connsiteY20" fmla="*/ 4100615 h 5294148"/>
                <a:gd name="connsiteX21" fmla="*/ 4055315 w 9099168"/>
                <a:gd name="connsiteY21" fmla="*/ 5294148 h 5294148"/>
                <a:gd name="connsiteX0" fmla="*/ 5239222 w 9099168"/>
                <a:gd name="connsiteY0" fmla="*/ 5274897 h 5294148"/>
                <a:gd name="connsiteX1" fmla="*/ 5691609 w 9099168"/>
                <a:gd name="connsiteY1" fmla="*/ 3744480 h 5294148"/>
                <a:gd name="connsiteX2" fmla="*/ 8829445 w 9099168"/>
                <a:gd name="connsiteY2" fmla="*/ 2435445 h 5294148"/>
                <a:gd name="connsiteX3" fmla="*/ 8762068 w 9099168"/>
                <a:gd name="connsiteY3" fmla="*/ 1232287 h 5294148"/>
                <a:gd name="connsiteX4" fmla="*/ 7327904 w 9099168"/>
                <a:gd name="connsiteY4" fmla="*/ 1963807 h 5294148"/>
                <a:gd name="connsiteX5" fmla="*/ 6432755 w 9099168"/>
                <a:gd name="connsiteY5" fmla="*/ 2079310 h 5294148"/>
                <a:gd name="connsiteX6" fmla="*/ 6615635 w 9099168"/>
                <a:gd name="connsiteY6" fmla="*/ 1338165 h 5294148"/>
                <a:gd name="connsiteX7" fmla="*/ 6865892 w 9099168"/>
                <a:gd name="connsiteY7" fmla="*/ 375638 h 5294148"/>
                <a:gd name="connsiteX8" fmla="*/ 5335475 w 9099168"/>
                <a:gd name="connsiteY8" fmla="*/ 38754 h 5294148"/>
                <a:gd name="connsiteX9" fmla="*/ 5248847 w 9099168"/>
                <a:gd name="connsiteY9" fmla="*/ 1203411 h 5294148"/>
                <a:gd name="connsiteX10" fmla="*/ 5450978 w 9099168"/>
                <a:gd name="connsiteY10" fmla="*/ 1954182 h 5294148"/>
                <a:gd name="connsiteX11" fmla="*/ 4064940 w 9099168"/>
                <a:gd name="connsiteY11" fmla="*/ 1607672 h 5294148"/>
                <a:gd name="connsiteX12" fmla="*/ 4045689 w 9099168"/>
                <a:gd name="connsiteY12" fmla="*/ 298636 h 5294148"/>
                <a:gd name="connsiteX13" fmla="*/ 2091761 w 9099168"/>
                <a:gd name="connsiteY13" fmla="*/ 135007 h 5294148"/>
                <a:gd name="connsiteX14" fmla="*/ 2428645 w 9099168"/>
                <a:gd name="connsiteY14" fmla="*/ 1665424 h 5294148"/>
                <a:gd name="connsiteX15" fmla="*/ 3198666 w 9099168"/>
                <a:gd name="connsiteY15" fmla="*/ 2281440 h 5294148"/>
                <a:gd name="connsiteX16" fmla="*/ 2813655 w 9099168"/>
                <a:gd name="connsiteY16" fmla="*/ 2984085 h 5294148"/>
                <a:gd name="connsiteX17" fmla="*/ 1042607 w 9099168"/>
                <a:gd name="connsiteY17" fmla="*/ 2358443 h 5294148"/>
                <a:gd name="connsiteX18" fmla="*/ 12704 w 9099168"/>
                <a:gd name="connsiteY18" fmla="*/ 3166965 h 5294148"/>
                <a:gd name="connsiteX19" fmla="*/ 1726001 w 9099168"/>
                <a:gd name="connsiteY19" fmla="*/ 4456750 h 5294148"/>
                <a:gd name="connsiteX20" fmla="*/ 3545176 w 9099168"/>
                <a:gd name="connsiteY20" fmla="*/ 4100615 h 5294148"/>
                <a:gd name="connsiteX21" fmla="*/ 4055315 w 9099168"/>
                <a:gd name="connsiteY21" fmla="*/ 5294148 h 5294148"/>
                <a:gd name="connsiteX0" fmla="*/ 5231120 w 9091066"/>
                <a:gd name="connsiteY0" fmla="*/ 5274897 h 5294148"/>
                <a:gd name="connsiteX1" fmla="*/ 5683507 w 9091066"/>
                <a:gd name="connsiteY1" fmla="*/ 3744480 h 5294148"/>
                <a:gd name="connsiteX2" fmla="*/ 8821343 w 9091066"/>
                <a:gd name="connsiteY2" fmla="*/ 2435445 h 5294148"/>
                <a:gd name="connsiteX3" fmla="*/ 8753966 w 9091066"/>
                <a:gd name="connsiteY3" fmla="*/ 1232287 h 5294148"/>
                <a:gd name="connsiteX4" fmla="*/ 7319802 w 9091066"/>
                <a:gd name="connsiteY4" fmla="*/ 1963807 h 5294148"/>
                <a:gd name="connsiteX5" fmla="*/ 6424653 w 9091066"/>
                <a:gd name="connsiteY5" fmla="*/ 2079310 h 5294148"/>
                <a:gd name="connsiteX6" fmla="*/ 6607533 w 9091066"/>
                <a:gd name="connsiteY6" fmla="*/ 1338165 h 5294148"/>
                <a:gd name="connsiteX7" fmla="*/ 6857790 w 9091066"/>
                <a:gd name="connsiteY7" fmla="*/ 375638 h 5294148"/>
                <a:gd name="connsiteX8" fmla="*/ 5327373 w 9091066"/>
                <a:gd name="connsiteY8" fmla="*/ 38754 h 5294148"/>
                <a:gd name="connsiteX9" fmla="*/ 5240745 w 9091066"/>
                <a:gd name="connsiteY9" fmla="*/ 1203411 h 5294148"/>
                <a:gd name="connsiteX10" fmla="*/ 5442876 w 9091066"/>
                <a:gd name="connsiteY10" fmla="*/ 1954182 h 5294148"/>
                <a:gd name="connsiteX11" fmla="*/ 4056838 w 9091066"/>
                <a:gd name="connsiteY11" fmla="*/ 1607672 h 5294148"/>
                <a:gd name="connsiteX12" fmla="*/ 4037587 w 9091066"/>
                <a:gd name="connsiteY12" fmla="*/ 298636 h 5294148"/>
                <a:gd name="connsiteX13" fmla="*/ 2083659 w 9091066"/>
                <a:gd name="connsiteY13" fmla="*/ 135007 h 5294148"/>
                <a:gd name="connsiteX14" fmla="*/ 2420543 w 9091066"/>
                <a:gd name="connsiteY14" fmla="*/ 1665424 h 5294148"/>
                <a:gd name="connsiteX15" fmla="*/ 3190564 w 9091066"/>
                <a:gd name="connsiteY15" fmla="*/ 2281440 h 5294148"/>
                <a:gd name="connsiteX16" fmla="*/ 2805553 w 9091066"/>
                <a:gd name="connsiteY16" fmla="*/ 2984085 h 5294148"/>
                <a:gd name="connsiteX17" fmla="*/ 1265511 w 9091066"/>
                <a:gd name="connsiteY17" fmla="*/ 2117811 h 5294148"/>
                <a:gd name="connsiteX18" fmla="*/ 4602 w 9091066"/>
                <a:gd name="connsiteY18" fmla="*/ 3166965 h 5294148"/>
                <a:gd name="connsiteX19" fmla="*/ 1717899 w 9091066"/>
                <a:gd name="connsiteY19" fmla="*/ 4456750 h 5294148"/>
                <a:gd name="connsiteX20" fmla="*/ 3537074 w 9091066"/>
                <a:gd name="connsiteY20" fmla="*/ 4100615 h 5294148"/>
                <a:gd name="connsiteX21" fmla="*/ 4047213 w 9091066"/>
                <a:gd name="connsiteY21" fmla="*/ 5294148 h 5294148"/>
                <a:gd name="connsiteX0" fmla="*/ 5403756 w 9263702"/>
                <a:gd name="connsiteY0" fmla="*/ 5274897 h 5294148"/>
                <a:gd name="connsiteX1" fmla="*/ 5856143 w 9263702"/>
                <a:gd name="connsiteY1" fmla="*/ 3744480 h 5294148"/>
                <a:gd name="connsiteX2" fmla="*/ 8993979 w 9263702"/>
                <a:gd name="connsiteY2" fmla="*/ 2435445 h 5294148"/>
                <a:gd name="connsiteX3" fmla="*/ 8926602 w 9263702"/>
                <a:gd name="connsiteY3" fmla="*/ 1232287 h 5294148"/>
                <a:gd name="connsiteX4" fmla="*/ 7492438 w 9263702"/>
                <a:gd name="connsiteY4" fmla="*/ 1963807 h 5294148"/>
                <a:gd name="connsiteX5" fmla="*/ 6597289 w 9263702"/>
                <a:gd name="connsiteY5" fmla="*/ 2079310 h 5294148"/>
                <a:gd name="connsiteX6" fmla="*/ 6780169 w 9263702"/>
                <a:gd name="connsiteY6" fmla="*/ 1338165 h 5294148"/>
                <a:gd name="connsiteX7" fmla="*/ 7030426 w 9263702"/>
                <a:gd name="connsiteY7" fmla="*/ 375638 h 5294148"/>
                <a:gd name="connsiteX8" fmla="*/ 5500009 w 9263702"/>
                <a:gd name="connsiteY8" fmla="*/ 38754 h 5294148"/>
                <a:gd name="connsiteX9" fmla="*/ 5413381 w 9263702"/>
                <a:gd name="connsiteY9" fmla="*/ 1203411 h 5294148"/>
                <a:gd name="connsiteX10" fmla="*/ 5615512 w 9263702"/>
                <a:gd name="connsiteY10" fmla="*/ 1954182 h 5294148"/>
                <a:gd name="connsiteX11" fmla="*/ 4229474 w 9263702"/>
                <a:gd name="connsiteY11" fmla="*/ 1607672 h 5294148"/>
                <a:gd name="connsiteX12" fmla="*/ 4210223 w 9263702"/>
                <a:gd name="connsiteY12" fmla="*/ 298636 h 5294148"/>
                <a:gd name="connsiteX13" fmla="*/ 2256295 w 9263702"/>
                <a:gd name="connsiteY13" fmla="*/ 135007 h 5294148"/>
                <a:gd name="connsiteX14" fmla="*/ 2593179 w 9263702"/>
                <a:gd name="connsiteY14" fmla="*/ 1665424 h 5294148"/>
                <a:gd name="connsiteX15" fmla="*/ 3363200 w 9263702"/>
                <a:gd name="connsiteY15" fmla="*/ 2281440 h 5294148"/>
                <a:gd name="connsiteX16" fmla="*/ 2978189 w 9263702"/>
                <a:gd name="connsiteY16" fmla="*/ 2984085 h 5294148"/>
                <a:gd name="connsiteX17" fmla="*/ 1438147 w 9263702"/>
                <a:gd name="connsiteY17" fmla="*/ 2117811 h 5294148"/>
                <a:gd name="connsiteX18" fmla="*/ 3983 w 9263702"/>
                <a:gd name="connsiteY18" fmla="*/ 2945584 h 5294148"/>
                <a:gd name="connsiteX19" fmla="*/ 1890535 w 9263702"/>
                <a:gd name="connsiteY19" fmla="*/ 4456750 h 5294148"/>
                <a:gd name="connsiteX20" fmla="*/ 3709710 w 9263702"/>
                <a:gd name="connsiteY20" fmla="*/ 4100615 h 5294148"/>
                <a:gd name="connsiteX21" fmla="*/ 4219849 w 9263702"/>
                <a:gd name="connsiteY21" fmla="*/ 5294148 h 5294148"/>
                <a:gd name="connsiteX0" fmla="*/ 5407257 w 9267203"/>
                <a:gd name="connsiteY0" fmla="*/ 5274897 h 5294148"/>
                <a:gd name="connsiteX1" fmla="*/ 5859644 w 9267203"/>
                <a:gd name="connsiteY1" fmla="*/ 3744480 h 5294148"/>
                <a:gd name="connsiteX2" fmla="*/ 8997480 w 9267203"/>
                <a:gd name="connsiteY2" fmla="*/ 2435445 h 5294148"/>
                <a:gd name="connsiteX3" fmla="*/ 8930103 w 9267203"/>
                <a:gd name="connsiteY3" fmla="*/ 1232287 h 5294148"/>
                <a:gd name="connsiteX4" fmla="*/ 7495939 w 9267203"/>
                <a:gd name="connsiteY4" fmla="*/ 1963807 h 5294148"/>
                <a:gd name="connsiteX5" fmla="*/ 6600790 w 9267203"/>
                <a:gd name="connsiteY5" fmla="*/ 2079310 h 5294148"/>
                <a:gd name="connsiteX6" fmla="*/ 6783670 w 9267203"/>
                <a:gd name="connsiteY6" fmla="*/ 1338165 h 5294148"/>
                <a:gd name="connsiteX7" fmla="*/ 7033927 w 9267203"/>
                <a:gd name="connsiteY7" fmla="*/ 375638 h 5294148"/>
                <a:gd name="connsiteX8" fmla="*/ 5503510 w 9267203"/>
                <a:gd name="connsiteY8" fmla="*/ 38754 h 5294148"/>
                <a:gd name="connsiteX9" fmla="*/ 5416882 w 9267203"/>
                <a:gd name="connsiteY9" fmla="*/ 1203411 h 5294148"/>
                <a:gd name="connsiteX10" fmla="*/ 5619013 w 9267203"/>
                <a:gd name="connsiteY10" fmla="*/ 1954182 h 5294148"/>
                <a:gd name="connsiteX11" fmla="*/ 4232975 w 9267203"/>
                <a:gd name="connsiteY11" fmla="*/ 1607672 h 5294148"/>
                <a:gd name="connsiteX12" fmla="*/ 4213724 w 9267203"/>
                <a:gd name="connsiteY12" fmla="*/ 298636 h 5294148"/>
                <a:gd name="connsiteX13" fmla="*/ 2259796 w 9267203"/>
                <a:gd name="connsiteY13" fmla="*/ 135007 h 5294148"/>
                <a:gd name="connsiteX14" fmla="*/ 2596680 w 9267203"/>
                <a:gd name="connsiteY14" fmla="*/ 1665424 h 5294148"/>
                <a:gd name="connsiteX15" fmla="*/ 3366701 w 9267203"/>
                <a:gd name="connsiteY15" fmla="*/ 2281440 h 5294148"/>
                <a:gd name="connsiteX16" fmla="*/ 2981690 w 9267203"/>
                <a:gd name="connsiteY16" fmla="*/ 2984085 h 5294148"/>
                <a:gd name="connsiteX17" fmla="*/ 1441648 w 9267203"/>
                <a:gd name="connsiteY17" fmla="*/ 2117811 h 5294148"/>
                <a:gd name="connsiteX18" fmla="*/ 7484 w 9267203"/>
                <a:gd name="connsiteY18" fmla="*/ 2945584 h 5294148"/>
                <a:gd name="connsiteX19" fmla="*/ 2076916 w 9267203"/>
                <a:gd name="connsiteY19" fmla="*/ 4610754 h 5294148"/>
                <a:gd name="connsiteX20" fmla="*/ 3713211 w 9267203"/>
                <a:gd name="connsiteY20" fmla="*/ 4100615 h 5294148"/>
                <a:gd name="connsiteX21" fmla="*/ 4223350 w 9267203"/>
                <a:gd name="connsiteY21" fmla="*/ 5294148 h 5294148"/>
                <a:gd name="connsiteX0" fmla="*/ 5407257 w 9267203"/>
                <a:gd name="connsiteY0" fmla="*/ 5274897 h 5294148"/>
                <a:gd name="connsiteX1" fmla="*/ 5859644 w 9267203"/>
                <a:gd name="connsiteY1" fmla="*/ 3744480 h 5294148"/>
                <a:gd name="connsiteX2" fmla="*/ 8997480 w 9267203"/>
                <a:gd name="connsiteY2" fmla="*/ 2435445 h 5294148"/>
                <a:gd name="connsiteX3" fmla="*/ 8930103 w 9267203"/>
                <a:gd name="connsiteY3" fmla="*/ 1232287 h 5294148"/>
                <a:gd name="connsiteX4" fmla="*/ 7495939 w 9267203"/>
                <a:gd name="connsiteY4" fmla="*/ 1963807 h 5294148"/>
                <a:gd name="connsiteX5" fmla="*/ 6600790 w 9267203"/>
                <a:gd name="connsiteY5" fmla="*/ 2079310 h 5294148"/>
                <a:gd name="connsiteX6" fmla="*/ 6783670 w 9267203"/>
                <a:gd name="connsiteY6" fmla="*/ 1338165 h 5294148"/>
                <a:gd name="connsiteX7" fmla="*/ 7033927 w 9267203"/>
                <a:gd name="connsiteY7" fmla="*/ 375638 h 5294148"/>
                <a:gd name="connsiteX8" fmla="*/ 5503510 w 9267203"/>
                <a:gd name="connsiteY8" fmla="*/ 38754 h 5294148"/>
                <a:gd name="connsiteX9" fmla="*/ 5416882 w 9267203"/>
                <a:gd name="connsiteY9" fmla="*/ 1203411 h 5294148"/>
                <a:gd name="connsiteX10" fmla="*/ 5619013 w 9267203"/>
                <a:gd name="connsiteY10" fmla="*/ 1954182 h 5294148"/>
                <a:gd name="connsiteX11" fmla="*/ 4232975 w 9267203"/>
                <a:gd name="connsiteY11" fmla="*/ 1607672 h 5294148"/>
                <a:gd name="connsiteX12" fmla="*/ 4213724 w 9267203"/>
                <a:gd name="connsiteY12" fmla="*/ 298636 h 5294148"/>
                <a:gd name="connsiteX13" fmla="*/ 2259796 w 9267203"/>
                <a:gd name="connsiteY13" fmla="*/ 135007 h 5294148"/>
                <a:gd name="connsiteX14" fmla="*/ 2298297 w 9267203"/>
                <a:gd name="connsiteY14" fmla="*/ 1482544 h 5294148"/>
                <a:gd name="connsiteX15" fmla="*/ 3366701 w 9267203"/>
                <a:gd name="connsiteY15" fmla="*/ 2281440 h 5294148"/>
                <a:gd name="connsiteX16" fmla="*/ 2981690 w 9267203"/>
                <a:gd name="connsiteY16" fmla="*/ 2984085 h 5294148"/>
                <a:gd name="connsiteX17" fmla="*/ 1441648 w 9267203"/>
                <a:gd name="connsiteY17" fmla="*/ 2117811 h 5294148"/>
                <a:gd name="connsiteX18" fmla="*/ 7484 w 9267203"/>
                <a:gd name="connsiteY18" fmla="*/ 2945584 h 5294148"/>
                <a:gd name="connsiteX19" fmla="*/ 2076916 w 9267203"/>
                <a:gd name="connsiteY19" fmla="*/ 4610754 h 5294148"/>
                <a:gd name="connsiteX20" fmla="*/ 3713211 w 9267203"/>
                <a:gd name="connsiteY20" fmla="*/ 4100615 h 5294148"/>
                <a:gd name="connsiteX21" fmla="*/ 4223350 w 9267203"/>
                <a:gd name="connsiteY21" fmla="*/ 5294148 h 5294148"/>
                <a:gd name="connsiteX0" fmla="*/ 5407257 w 9267203"/>
                <a:gd name="connsiteY0" fmla="*/ 5382354 h 5401605"/>
                <a:gd name="connsiteX1" fmla="*/ 5859644 w 9267203"/>
                <a:gd name="connsiteY1" fmla="*/ 3851937 h 5401605"/>
                <a:gd name="connsiteX2" fmla="*/ 8997480 w 9267203"/>
                <a:gd name="connsiteY2" fmla="*/ 2542902 h 5401605"/>
                <a:gd name="connsiteX3" fmla="*/ 8930103 w 9267203"/>
                <a:gd name="connsiteY3" fmla="*/ 1339744 h 5401605"/>
                <a:gd name="connsiteX4" fmla="*/ 7495939 w 9267203"/>
                <a:gd name="connsiteY4" fmla="*/ 2071264 h 5401605"/>
                <a:gd name="connsiteX5" fmla="*/ 6600790 w 9267203"/>
                <a:gd name="connsiteY5" fmla="*/ 2186767 h 5401605"/>
                <a:gd name="connsiteX6" fmla="*/ 6783670 w 9267203"/>
                <a:gd name="connsiteY6" fmla="*/ 1445622 h 5401605"/>
                <a:gd name="connsiteX7" fmla="*/ 7033927 w 9267203"/>
                <a:gd name="connsiteY7" fmla="*/ 483095 h 5401605"/>
                <a:gd name="connsiteX8" fmla="*/ 5503510 w 9267203"/>
                <a:gd name="connsiteY8" fmla="*/ 146211 h 5401605"/>
                <a:gd name="connsiteX9" fmla="*/ 5416882 w 9267203"/>
                <a:gd name="connsiteY9" fmla="*/ 1310868 h 5401605"/>
                <a:gd name="connsiteX10" fmla="*/ 5619013 w 9267203"/>
                <a:gd name="connsiteY10" fmla="*/ 2061639 h 5401605"/>
                <a:gd name="connsiteX11" fmla="*/ 4232975 w 9267203"/>
                <a:gd name="connsiteY11" fmla="*/ 1715129 h 5401605"/>
                <a:gd name="connsiteX12" fmla="*/ 4213724 w 9267203"/>
                <a:gd name="connsiteY12" fmla="*/ 406093 h 5401605"/>
                <a:gd name="connsiteX13" fmla="*/ 2105791 w 9267203"/>
                <a:gd name="connsiteY13" fmla="*/ 69209 h 5401605"/>
                <a:gd name="connsiteX14" fmla="*/ 2298297 w 9267203"/>
                <a:gd name="connsiteY14" fmla="*/ 1590001 h 5401605"/>
                <a:gd name="connsiteX15" fmla="*/ 3366701 w 9267203"/>
                <a:gd name="connsiteY15" fmla="*/ 2388897 h 5401605"/>
                <a:gd name="connsiteX16" fmla="*/ 2981690 w 9267203"/>
                <a:gd name="connsiteY16" fmla="*/ 3091542 h 5401605"/>
                <a:gd name="connsiteX17" fmla="*/ 1441648 w 9267203"/>
                <a:gd name="connsiteY17" fmla="*/ 2225268 h 5401605"/>
                <a:gd name="connsiteX18" fmla="*/ 7484 w 9267203"/>
                <a:gd name="connsiteY18" fmla="*/ 3053041 h 5401605"/>
                <a:gd name="connsiteX19" fmla="*/ 2076916 w 9267203"/>
                <a:gd name="connsiteY19" fmla="*/ 4718211 h 5401605"/>
                <a:gd name="connsiteX20" fmla="*/ 3713211 w 9267203"/>
                <a:gd name="connsiteY20" fmla="*/ 4208072 h 5401605"/>
                <a:gd name="connsiteX21" fmla="*/ 4223350 w 9267203"/>
                <a:gd name="connsiteY21" fmla="*/ 5401605 h 5401605"/>
                <a:gd name="connsiteX0" fmla="*/ 5407257 w 9267203"/>
                <a:gd name="connsiteY0" fmla="*/ 5378242 h 5397493"/>
                <a:gd name="connsiteX1" fmla="*/ 5859644 w 9267203"/>
                <a:gd name="connsiteY1" fmla="*/ 3847825 h 5397493"/>
                <a:gd name="connsiteX2" fmla="*/ 8997480 w 9267203"/>
                <a:gd name="connsiteY2" fmla="*/ 2538790 h 5397493"/>
                <a:gd name="connsiteX3" fmla="*/ 8930103 w 9267203"/>
                <a:gd name="connsiteY3" fmla="*/ 1335632 h 5397493"/>
                <a:gd name="connsiteX4" fmla="*/ 7495939 w 9267203"/>
                <a:gd name="connsiteY4" fmla="*/ 2067152 h 5397493"/>
                <a:gd name="connsiteX5" fmla="*/ 6600790 w 9267203"/>
                <a:gd name="connsiteY5" fmla="*/ 2182655 h 5397493"/>
                <a:gd name="connsiteX6" fmla="*/ 6783670 w 9267203"/>
                <a:gd name="connsiteY6" fmla="*/ 1441510 h 5397493"/>
                <a:gd name="connsiteX7" fmla="*/ 7033927 w 9267203"/>
                <a:gd name="connsiteY7" fmla="*/ 478983 h 5397493"/>
                <a:gd name="connsiteX8" fmla="*/ 5503510 w 9267203"/>
                <a:gd name="connsiteY8" fmla="*/ 142099 h 5397493"/>
                <a:gd name="connsiteX9" fmla="*/ 5416882 w 9267203"/>
                <a:gd name="connsiteY9" fmla="*/ 1306756 h 5397493"/>
                <a:gd name="connsiteX10" fmla="*/ 5619013 w 9267203"/>
                <a:gd name="connsiteY10" fmla="*/ 2057527 h 5397493"/>
                <a:gd name="connsiteX11" fmla="*/ 4232975 w 9267203"/>
                <a:gd name="connsiteY11" fmla="*/ 1711017 h 5397493"/>
                <a:gd name="connsiteX12" fmla="*/ 4069345 w 9267203"/>
                <a:gd name="connsiteY12" fmla="*/ 421231 h 5397493"/>
                <a:gd name="connsiteX13" fmla="*/ 2105791 w 9267203"/>
                <a:gd name="connsiteY13" fmla="*/ 65097 h 5397493"/>
                <a:gd name="connsiteX14" fmla="*/ 2298297 w 9267203"/>
                <a:gd name="connsiteY14" fmla="*/ 1585889 h 5397493"/>
                <a:gd name="connsiteX15" fmla="*/ 3366701 w 9267203"/>
                <a:gd name="connsiteY15" fmla="*/ 2384785 h 5397493"/>
                <a:gd name="connsiteX16" fmla="*/ 2981690 w 9267203"/>
                <a:gd name="connsiteY16" fmla="*/ 3087430 h 5397493"/>
                <a:gd name="connsiteX17" fmla="*/ 1441648 w 9267203"/>
                <a:gd name="connsiteY17" fmla="*/ 2221156 h 5397493"/>
                <a:gd name="connsiteX18" fmla="*/ 7484 w 9267203"/>
                <a:gd name="connsiteY18" fmla="*/ 3048929 h 5397493"/>
                <a:gd name="connsiteX19" fmla="*/ 2076916 w 9267203"/>
                <a:gd name="connsiteY19" fmla="*/ 4714099 h 5397493"/>
                <a:gd name="connsiteX20" fmla="*/ 3713211 w 9267203"/>
                <a:gd name="connsiteY20" fmla="*/ 4203960 h 5397493"/>
                <a:gd name="connsiteX21" fmla="*/ 4223350 w 9267203"/>
                <a:gd name="connsiteY21" fmla="*/ 5397493 h 5397493"/>
                <a:gd name="connsiteX0" fmla="*/ 5407257 w 9267203"/>
                <a:gd name="connsiteY0" fmla="*/ 5380950 h 5400201"/>
                <a:gd name="connsiteX1" fmla="*/ 5859644 w 9267203"/>
                <a:gd name="connsiteY1" fmla="*/ 3850533 h 5400201"/>
                <a:gd name="connsiteX2" fmla="*/ 8997480 w 9267203"/>
                <a:gd name="connsiteY2" fmla="*/ 2541498 h 5400201"/>
                <a:gd name="connsiteX3" fmla="*/ 8930103 w 9267203"/>
                <a:gd name="connsiteY3" fmla="*/ 1338340 h 5400201"/>
                <a:gd name="connsiteX4" fmla="*/ 7495939 w 9267203"/>
                <a:gd name="connsiteY4" fmla="*/ 2069860 h 5400201"/>
                <a:gd name="connsiteX5" fmla="*/ 6600790 w 9267203"/>
                <a:gd name="connsiteY5" fmla="*/ 2185363 h 5400201"/>
                <a:gd name="connsiteX6" fmla="*/ 6783670 w 9267203"/>
                <a:gd name="connsiteY6" fmla="*/ 1444218 h 5400201"/>
                <a:gd name="connsiteX7" fmla="*/ 7033927 w 9267203"/>
                <a:gd name="connsiteY7" fmla="*/ 481691 h 5400201"/>
                <a:gd name="connsiteX8" fmla="*/ 5503510 w 9267203"/>
                <a:gd name="connsiteY8" fmla="*/ 144807 h 5400201"/>
                <a:gd name="connsiteX9" fmla="*/ 5416882 w 9267203"/>
                <a:gd name="connsiteY9" fmla="*/ 1309464 h 5400201"/>
                <a:gd name="connsiteX10" fmla="*/ 5619013 w 9267203"/>
                <a:gd name="connsiteY10" fmla="*/ 2060235 h 5400201"/>
                <a:gd name="connsiteX11" fmla="*/ 4165598 w 9267203"/>
                <a:gd name="connsiteY11" fmla="*/ 1838853 h 5400201"/>
                <a:gd name="connsiteX12" fmla="*/ 4069345 w 9267203"/>
                <a:gd name="connsiteY12" fmla="*/ 423939 h 5400201"/>
                <a:gd name="connsiteX13" fmla="*/ 2105791 w 9267203"/>
                <a:gd name="connsiteY13" fmla="*/ 67805 h 5400201"/>
                <a:gd name="connsiteX14" fmla="*/ 2298297 w 9267203"/>
                <a:gd name="connsiteY14" fmla="*/ 1588597 h 5400201"/>
                <a:gd name="connsiteX15" fmla="*/ 3366701 w 9267203"/>
                <a:gd name="connsiteY15" fmla="*/ 2387493 h 5400201"/>
                <a:gd name="connsiteX16" fmla="*/ 2981690 w 9267203"/>
                <a:gd name="connsiteY16" fmla="*/ 3090138 h 5400201"/>
                <a:gd name="connsiteX17" fmla="*/ 1441648 w 9267203"/>
                <a:gd name="connsiteY17" fmla="*/ 2223864 h 5400201"/>
                <a:gd name="connsiteX18" fmla="*/ 7484 w 9267203"/>
                <a:gd name="connsiteY18" fmla="*/ 3051637 h 5400201"/>
                <a:gd name="connsiteX19" fmla="*/ 2076916 w 9267203"/>
                <a:gd name="connsiteY19" fmla="*/ 4716807 h 5400201"/>
                <a:gd name="connsiteX20" fmla="*/ 3713211 w 9267203"/>
                <a:gd name="connsiteY20" fmla="*/ 4206668 h 5400201"/>
                <a:gd name="connsiteX21" fmla="*/ 4223350 w 9267203"/>
                <a:gd name="connsiteY21" fmla="*/ 5400201 h 5400201"/>
                <a:gd name="connsiteX0" fmla="*/ 5407257 w 9267203"/>
                <a:gd name="connsiteY0" fmla="*/ 5380950 h 5400201"/>
                <a:gd name="connsiteX1" fmla="*/ 5859644 w 9267203"/>
                <a:gd name="connsiteY1" fmla="*/ 3850533 h 5400201"/>
                <a:gd name="connsiteX2" fmla="*/ 8997480 w 9267203"/>
                <a:gd name="connsiteY2" fmla="*/ 2541498 h 5400201"/>
                <a:gd name="connsiteX3" fmla="*/ 8930103 w 9267203"/>
                <a:gd name="connsiteY3" fmla="*/ 1338340 h 5400201"/>
                <a:gd name="connsiteX4" fmla="*/ 7495939 w 9267203"/>
                <a:gd name="connsiteY4" fmla="*/ 2069860 h 5400201"/>
                <a:gd name="connsiteX5" fmla="*/ 6600790 w 9267203"/>
                <a:gd name="connsiteY5" fmla="*/ 2185363 h 5400201"/>
                <a:gd name="connsiteX6" fmla="*/ 6783670 w 9267203"/>
                <a:gd name="connsiteY6" fmla="*/ 1444218 h 5400201"/>
                <a:gd name="connsiteX7" fmla="*/ 7033927 w 9267203"/>
                <a:gd name="connsiteY7" fmla="*/ 481691 h 5400201"/>
                <a:gd name="connsiteX8" fmla="*/ 5503510 w 9267203"/>
                <a:gd name="connsiteY8" fmla="*/ 144807 h 5400201"/>
                <a:gd name="connsiteX9" fmla="*/ 5330255 w 9267203"/>
                <a:gd name="connsiteY9" fmla="*/ 1338340 h 5400201"/>
                <a:gd name="connsiteX10" fmla="*/ 5619013 w 9267203"/>
                <a:gd name="connsiteY10" fmla="*/ 2060235 h 5400201"/>
                <a:gd name="connsiteX11" fmla="*/ 4165598 w 9267203"/>
                <a:gd name="connsiteY11" fmla="*/ 1838853 h 5400201"/>
                <a:gd name="connsiteX12" fmla="*/ 4069345 w 9267203"/>
                <a:gd name="connsiteY12" fmla="*/ 423939 h 5400201"/>
                <a:gd name="connsiteX13" fmla="*/ 2105791 w 9267203"/>
                <a:gd name="connsiteY13" fmla="*/ 67805 h 5400201"/>
                <a:gd name="connsiteX14" fmla="*/ 2298297 w 9267203"/>
                <a:gd name="connsiteY14" fmla="*/ 1588597 h 5400201"/>
                <a:gd name="connsiteX15" fmla="*/ 3366701 w 9267203"/>
                <a:gd name="connsiteY15" fmla="*/ 2387493 h 5400201"/>
                <a:gd name="connsiteX16" fmla="*/ 2981690 w 9267203"/>
                <a:gd name="connsiteY16" fmla="*/ 3090138 h 5400201"/>
                <a:gd name="connsiteX17" fmla="*/ 1441648 w 9267203"/>
                <a:gd name="connsiteY17" fmla="*/ 2223864 h 5400201"/>
                <a:gd name="connsiteX18" fmla="*/ 7484 w 9267203"/>
                <a:gd name="connsiteY18" fmla="*/ 3051637 h 5400201"/>
                <a:gd name="connsiteX19" fmla="*/ 2076916 w 9267203"/>
                <a:gd name="connsiteY19" fmla="*/ 4716807 h 5400201"/>
                <a:gd name="connsiteX20" fmla="*/ 3713211 w 9267203"/>
                <a:gd name="connsiteY20" fmla="*/ 4206668 h 5400201"/>
                <a:gd name="connsiteX21" fmla="*/ 4223350 w 9267203"/>
                <a:gd name="connsiteY21" fmla="*/ 5400201 h 5400201"/>
                <a:gd name="connsiteX0" fmla="*/ 5407257 w 9267203"/>
                <a:gd name="connsiteY0" fmla="*/ 5380950 h 5400201"/>
                <a:gd name="connsiteX1" fmla="*/ 5859644 w 9267203"/>
                <a:gd name="connsiteY1" fmla="*/ 3850533 h 5400201"/>
                <a:gd name="connsiteX2" fmla="*/ 8997480 w 9267203"/>
                <a:gd name="connsiteY2" fmla="*/ 2541498 h 5400201"/>
                <a:gd name="connsiteX3" fmla="*/ 8930103 w 9267203"/>
                <a:gd name="connsiteY3" fmla="*/ 1338340 h 5400201"/>
                <a:gd name="connsiteX4" fmla="*/ 7495939 w 9267203"/>
                <a:gd name="connsiteY4" fmla="*/ 2069860 h 5400201"/>
                <a:gd name="connsiteX5" fmla="*/ 6600790 w 9267203"/>
                <a:gd name="connsiteY5" fmla="*/ 2185363 h 5400201"/>
                <a:gd name="connsiteX6" fmla="*/ 6783670 w 9267203"/>
                <a:gd name="connsiteY6" fmla="*/ 1444218 h 5400201"/>
                <a:gd name="connsiteX7" fmla="*/ 7033927 w 9267203"/>
                <a:gd name="connsiteY7" fmla="*/ 481691 h 5400201"/>
                <a:gd name="connsiteX8" fmla="*/ 5503510 w 9267203"/>
                <a:gd name="connsiteY8" fmla="*/ 144807 h 5400201"/>
                <a:gd name="connsiteX9" fmla="*/ 5330255 w 9267203"/>
                <a:gd name="connsiteY9" fmla="*/ 1338340 h 5400201"/>
                <a:gd name="connsiteX10" fmla="*/ 5234002 w 9267203"/>
                <a:gd name="connsiteY10" fmla="*/ 2156488 h 5400201"/>
                <a:gd name="connsiteX11" fmla="*/ 4165598 w 9267203"/>
                <a:gd name="connsiteY11" fmla="*/ 1838853 h 5400201"/>
                <a:gd name="connsiteX12" fmla="*/ 4069345 w 9267203"/>
                <a:gd name="connsiteY12" fmla="*/ 423939 h 5400201"/>
                <a:gd name="connsiteX13" fmla="*/ 2105791 w 9267203"/>
                <a:gd name="connsiteY13" fmla="*/ 67805 h 5400201"/>
                <a:gd name="connsiteX14" fmla="*/ 2298297 w 9267203"/>
                <a:gd name="connsiteY14" fmla="*/ 1588597 h 5400201"/>
                <a:gd name="connsiteX15" fmla="*/ 3366701 w 9267203"/>
                <a:gd name="connsiteY15" fmla="*/ 2387493 h 5400201"/>
                <a:gd name="connsiteX16" fmla="*/ 2981690 w 9267203"/>
                <a:gd name="connsiteY16" fmla="*/ 3090138 h 5400201"/>
                <a:gd name="connsiteX17" fmla="*/ 1441648 w 9267203"/>
                <a:gd name="connsiteY17" fmla="*/ 2223864 h 5400201"/>
                <a:gd name="connsiteX18" fmla="*/ 7484 w 9267203"/>
                <a:gd name="connsiteY18" fmla="*/ 3051637 h 5400201"/>
                <a:gd name="connsiteX19" fmla="*/ 2076916 w 9267203"/>
                <a:gd name="connsiteY19" fmla="*/ 4716807 h 5400201"/>
                <a:gd name="connsiteX20" fmla="*/ 3713211 w 9267203"/>
                <a:gd name="connsiteY20" fmla="*/ 4206668 h 5400201"/>
                <a:gd name="connsiteX21" fmla="*/ 4223350 w 9267203"/>
                <a:gd name="connsiteY21" fmla="*/ 5400201 h 5400201"/>
                <a:gd name="connsiteX0" fmla="*/ 5407257 w 9267203"/>
                <a:gd name="connsiteY0" fmla="*/ 5457353 h 5476604"/>
                <a:gd name="connsiteX1" fmla="*/ 5859644 w 9267203"/>
                <a:gd name="connsiteY1" fmla="*/ 3926936 h 5476604"/>
                <a:gd name="connsiteX2" fmla="*/ 8997480 w 9267203"/>
                <a:gd name="connsiteY2" fmla="*/ 2617901 h 5476604"/>
                <a:gd name="connsiteX3" fmla="*/ 8930103 w 9267203"/>
                <a:gd name="connsiteY3" fmla="*/ 1414743 h 5476604"/>
                <a:gd name="connsiteX4" fmla="*/ 7495939 w 9267203"/>
                <a:gd name="connsiteY4" fmla="*/ 2146263 h 5476604"/>
                <a:gd name="connsiteX5" fmla="*/ 6600790 w 9267203"/>
                <a:gd name="connsiteY5" fmla="*/ 2261766 h 5476604"/>
                <a:gd name="connsiteX6" fmla="*/ 6783670 w 9267203"/>
                <a:gd name="connsiteY6" fmla="*/ 1520621 h 5476604"/>
                <a:gd name="connsiteX7" fmla="*/ 7033927 w 9267203"/>
                <a:gd name="connsiteY7" fmla="*/ 558094 h 5476604"/>
                <a:gd name="connsiteX8" fmla="*/ 5493885 w 9267203"/>
                <a:gd name="connsiteY8" fmla="*/ 28704 h 5476604"/>
                <a:gd name="connsiteX9" fmla="*/ 5330255 w 9267203"/>
                <a:gd name="connsiteY9" fmla="*/ 1414743 h 5476604"/>
                <a:gd name="connsiteX10" fmla="*/ 5234002 w 9267203"/>
                <a:gd name="connsiteY10" fmla="*/ 2232891 h 5476604"/>
                <a:gd name="connsiteX11" fmla="*/ 4165598 w 9267203"/>
                <a:gd name="connsiteY11" fmla="*/ 1915256 h 5476604"/>
                <a:gd name="connsiteX12" fmla="*/ 4069345 w 9267203"/>
                <a:gd name="connsiteY12" fmla="*/ 500342 h 5476604"/>
                <a:gd name="connsiteX13" fmla="*/ 2105791 w 9267203"/>
                <a:gd name="connsiteY13" fmla="*/ 144208 h 5476604"/>
                <a:gd name="connsiteX14" fmla="*/ 2298297 w 9267203"/>
                <a:gd name="connsiteY14" fmla="*/ 1665000 h 5476604"/>
                <a:gd name="connsiteX15" fmla="*/ 3366701 w 9267203"/>
                <a:gd name="connsiteY15" fmla="*/ 2463896 h 5476604"/>
                <a:gd name="connsiteX16" fmla="*/ 2981690 w 9267203"/>
                <a:gd name="connsiteY16" fmla="*/ 3166541 h 5476604"/>
                <a:gd name="connsiteX17" fmla="*/ 1441648 w 9267203"/>
                <a:gd name="connsiteY17" fmla="*/ 2300267 h 5476604"/>
                <a:gd name="connsiteX18" fmla="*/ 7484 w 9267203"/>
                <a:gd name="connsiteY18" fmla="*/ 3128040 h 5476604"/>
                <a:gd name="connsiteX19" fmla="*/ 2076916 w 9267203"/>
                <a:gd name="connsiteY19" fmla="*/ 4793210 h 5476604"/>
                <a:gd name="connsiteX20" fmla="*/ 3713211 w 9267203"/>
                <a:gd name="connsiteY20" fmla="*/ 4283071 h 5476604"/>
                <a:gd name="connsiteX21" fmla="*/ 4223350 w 9267203"/>
                <a:gd name="connsiteY21" fmla="*/ 5476604 h 5476604"/>
                <a:gd name="connsiteX0" fmla="*/ 5407257 w 9267203"/>
                <a:gd name="connsiteY0" fmla="*/ 5458170 h 5477421"/>
                <a:gd name="connsiteX1" fmla="*/ 5859644 w 9267203"/>
                <a:gd name="connsiteY1" fmla="*/ 3927753 h 5477421"/>
                <a:gd name="connsiteX2" fmla="*/ 8997480 w 9267203"/>
                <a:gd name="connsiteY2" fmla="*/ 2618718 h 5477421"/>
                <a:gd name="connsiteX3" fmla="*/ 8930103 w 9267203"/>
                <a:gd name="connsiteY3" fmla="*/ 1415560 h 5477421"/>
                <a:gd name="connsiteX4" fmla="*/ 7495939 w 9267203"/>
                <a:gd name="connsiteY4" fmla="*/ 2147080 h 5477421"/>
                <a:gd name="connsiteX5" fmla="*/ 6600790 w 9267203"/>
                <a:gd name="connsiteY5" fmla="*/ 2262583 h 5477421"/>
                <a:gd name="connsiteX6" fmla="*/ 6620040 w 9267203"/>
                <a:gd name="connsiteY6" fmla="*/ 1617690 h 5477421"/>
                <a:gd name="connsiteX7" fmla="*/ 7033927 w 9267203"/>
                <a:gd name="connsiteY7" fmla="*/ 558911 h 5477421"/>
                <a:gd name="connsiteX8" fmla="*/ 5493885 w 9267203"/>
                <a:gd name="connsiteY8" fmla="*/ 29521 h 5477421"/>
                <a:gd name="connsiteX9" fmla="*/ 5330255 w 9267203"/>
                <a:gd name="connsiteY9" fmla="*/ 1415560 h 5477421"/>
                <a:gd name="connsiteX10" fmla="*/ 5234002 w 9267203"/>
                <a:gd name="connsiteY10" fmla="*/ 2233708 h 5477421"/>
                <a:gd name="connsiteX11" fmla="*/ 4165598 w 9267203"/>
                <a:gd name="connsiteY11" fmla="*/ 1916073 h 5477421"/>
                <a:gd name="connsiteX12" fmla="*/ 4069345 w 9267203"/>
                <a:gd name="connsiteY12" fmla="*/ 501159 h 5477421"/>
                <a:gd name="connsiteX13" fmla="*/ 2105791 w 9267203"/>
                <a:gd name="connsiteY13" fmla="*/ 145025 h 5477421"/>
                <a:gd name="connsiteX14" fmla="*/ 2298297 w 9267203"/>
                <a:gd name="connsiteY14" fmla="*/ 1665817 h 5477421"/>
                <a:gd name="connsiteX15" fmla="*/ 3366701 w 9267203"/>
                <a:gd name="connsiteY15" fmla="*/ 2464713 h 5477421"/>
                <a:gd name="connsiteX16" fmla="*/ 2981690 w 9267203"/>
                <a:gd name="connsiteY16" fmla="*/ 3167358 h 5477421"/>
                <a:gd name="connsiteX17" fmla="*/ 1441648 w 9267203"/>
                <a:gd name="connsiteY17" fmla="*/ 2301084 h 5477421"/>
                <a:gd name="connsiteX18" fmla="*/ 7484 w 9267203"/>
                <a:gd name="connsiteY18" fmla="*/ 3128857 h 5477421"/>
                <a:gd name="connsiteX19" fmla="*/ 2076916 w 9267203"/>
                <a:gd name="connsiteY19" fmla="*/ 4794027 h 5477421"/>
                <a:gd name="connsiteX20" fmla="*/ 3713211 w 9267203"/>
                <a:gd name="connsiteY20" fmla="*/ 4283888 h 5477421"/>
                <a:gd name="connsiteX21" fmla="*/ 4223350 w 9267203"/>
                <a:gd name="connsiteY21" fmla="*/ 5477421 h 5477421"/>
                <a:gd name="connsiteX0" fmla="*/ 5407257 w 9267203"/>
                <a:gd name="connsiteY0" fmla="*/ 5476468 h 5495719"/>
                <a:gd name="connsiteX1" fmla="*/ 5859644 w 9267203"/>
                <a:gd name="connsiteY1" fmla="*/ 3946051 h 5495719"/>
                <a:gd name="connsiteX2" fmla="*/ 8997480 w 9267203"/>
                <a:gd name="connsiteY2" fmla="*/ 2637016 h 5495719"/>
                <a:gd name="connsiteX3" fmla="*/ 8930103 w 9267203"/>
                <a:gd name="connsiteY3" fmla="*/ 1433858 h 5495719"/>
                <a:gd name="connsiteX4" fmla="*/ 7495939 w 9267203"/>
                <a:gd name="connsiteY4" fmla="*/ 2165378 h 5495719"/>
                <a:gd name="connsiteX5" fmla="*/ 6600790 w 9267203"/>
                <a:gd name="connsiteY5" fmla="*/ 2280881 h 5495719"/>
                <a:gd name="connsiteX6" fmla="*/ 6620040 w 9267203"/>
                <a:gd name="connsiteY6" fmla="*/ 1635988 h 5495719"/>
                <a:gd name="connsiteX7" fmla="*/ 7187931 w 9267203"/>
                <a:gd name="connsiteY7" fmla="*/ 442456 h 5495719"/>
                <a:gd name="connsiteX8" fmla="*/ 5493885 w 9267203"/>
                <a:gd name="connsiteY8" fmla="*/ 47819 h 5495719"/>
                <a:gd name="connsiteX9" fmla="*/ 5330255 w 9267203"/>
                <a:gd name="connsiteY9" fmla="*/ 1433858 h 5495719"/>
                <a:gd name="connsiteX10" fmla="*/ 5234002 w 9267203"/>
                <a:gd name="connsiteY10" fmla="*/ 2252006 h 5495719"/>
                <a:gd name="connsiteX11" fmla="*/ 4165598 w 9267203"/>
                <a:gd name="connsiteY11" fmla="*/ 1934371 h 5495719"/>
                <a:gd name="connsiteX12" fmla="*/ 4069345 w 9267203"/>
                <a:gd name="connsiteY12" fmla="*/ 519457 h 5495719"/>
                <a:gd name="connsiteX13" fmla="*/ 2105791 w 9267203"/>
                <a:gd name="connsiteY13" fmla="*/ 163323 h 5495719"/>
                <a:gd name="connsiteX14" fmla="*/ 2298297 w 9267203"/>
                <a:gd name="connsiteY14" fmla="*/ 1684115 h 5495719"/>
                <a:gd name="connsiteX15" fmla="*/ 3366701 w 9267203"/>
                <a:gd name="connsiteY15" fmla="*/ 2483011 h 5495719"/>
                <a:gd name="connsiteX16" fmla="*/ 2981690 w 9267203"/>
                <a:gd name="connsiteY16" fmla="*/ 3185656 h 5495719"/>
                <a:gd name="connsiteX17" fmla="*/ 1441648 w 9267203"/>
                <a:gd name="connsiteY17" fmla="*/ 2319382 h 5495719"/>
                <a:gd name="connsiteX18" fmla="*/ 7484 w 9267203"/>
                <a:gd name="connsiteY18" fmla="*/ 3147155 h 5495719"/>
                <a:gd name="connsiteX19" fmla="*/ 2076916 w 9267203"/>
                <a:gd name="connsiteY19" fmla="*/ 4812325 h 5495719"/>
                <a:gd name="connsiteX20" fmla="*/ 3713211 w 9267203"/>
                <a:gd name="connsiteY20" fmla="*/ 4302186 h 5495719"/>
                <a:gd name="connsiteX21" fmla="*/ 4223350 w 9267203"/>
                <a:gd name="connsiteY21" fmla="*/ 5495719 h 5495719"/>
                <a:gd name="connsiteX0" fmla="*/ 5407257 w 9267203"/>
                <a:gd name="connsiteY0" fmla="*/ 5476468 h 5495719"/>
                <a:gd name="connsiteX1" fmla="*/ 5859644 w 9267203"/>
                <a:gd name="connsiteY1" fmla="*/ 3946051 h 5495719"/>
                <a:gd name="connsiteX2" fmla="*/ 8997480 w 9267203"/>
                <a:gd name="connsiteY2" fmla="*/ 2637016 h 5495719"/>
                <a:gd name="connsiteX3" fmla="*/ 8930103 w 9267203"/>
                <a:gd name="connsiteY3" fmla="*/ 1433858 h 5495719"/>
                <a:gd name="connsiteX4" fmla="*/ 7495939 w 9267203"/>
                <a:gd name="connsiteY4" fmla="*/ 2165378 h 5495719"/>
                <a:gd name="connsiteX5" fmla="*/ 6215780 w 9267203"/>
                <a:gd name="connsiteY5" fmla="*/ 2627390 h 5495719"/>
                <a:gd name="connsiteX6" fmla="*/ 6620040 w 9267203"/>
                <a:gd name="connsiteY6" fmla="*/ 1635988 h 5495719"/>
                <a:gd name="connsiteX7" fmla="*/ 7187931 w 9267203"/>
                <a:gd name="connsiteY7" fmla="*/ 442456 h 5495719"/>
                <a:gd name="connsiteX8" fmla="*/ 5493885 w 9267203"/>
                <a:gd name="connsiteY8" fmla="*/ 47819 h 5495719"/>
                <a:gd name="connsiteX9" fmla="*/ 5330255 w 9267203"/>
                <a:gd name="connsiteY9" fmla="*/ 1433858 h 5495719"/>
                <a:gd name="connsiteX10" fmla="*/ 5234002 w 9267203"/>
                <a:gd name="connsiteY10" fmla="*/ 2252006 h 5495719"/>
                <a:gd name="connsiteX11" fmla="*/ 4165598 w 9267203"/>
                <a:gd name="connsiteY11" fmla="*/ 1934371 h 5495719"/>
                <a:gd name="connsiteX12" fmla="*/ 4069345 w 9267203"/>
                <a:gd name="connsiteY12" fmla="*/ 519457 h 5495719"/>
                <a:gd name="connsiteX13" fmla="*/ 2105791 w 9267203"/>
                <a:gd name="connsiteY13" fmla="*/ 163323 h 5495719"/>
                <a:gd name="connsiteX14" fmla="*/ 2298297 w 9267203"/>
                <a:gd name="connsiteY14" fmla="*/ 1684115 h 5495719"/>
                <a:gd name="connsiteX15" fmla="*/ 3366701 w 9267203"/>
                <a:gd name="connsiteY15" fmla="*/ 2483011 h 5495719"/>
                <a:gd name="connsiteX16" fmla="*/ 2981690 w 9267203"/>
                <a:gd name="connsiteY16" fmla="*/ 3185656 h 5495719"/>
                <a:gd name="connsiteX17" fmla="*/ 1441648 w 9267203"/>
                <a:gd name="connsiteY17" fmla="*/ 2319382 h 5495719"/>
                <a:gd name="connsiteX18" fmla="*/ 7484 w 9267203"/>
                <a:gd name="connsiteY18" fmla="*/ 3147155 h 5495719"/>
                <a:gd name="connsiteX19" fmla="*/ 2076916 w 9267203"/>
                <a:gd name="connsiteY19" fmla="*/ 4812325 h 5495719"/>
                <a:gd name="connsiteX20" fmla="*/ 3713211 w 9267203"/>
                <a:gd name="connsiteY20" fmla="*/ 4302186 h 5495719"/>
                <a:gd name="connsiteX21" fmla="*/ 4223350 w 9267203"/>
                <a:gd name="connsiteY21" fmla="*/ 5495719 h 5495719"/>
                <a:gd name="connsiteX0" fmla="*/ 5407257 w 9261985"/>
                <a:gd name="connsiteY0" fmla="*/ 5476468 h 5495719"/>
                <a:gd name="connsiteX1" fmla="*/ 5859644 w 9261985"/>
                <a:gd name="connsiteY1" fmla="*/ 3946051 h 5495719"/>
                <a:gd name="connsiteX2" fmla="*/ 8997480 w 9261985"/>
                <a:gd name="connsiteY2" fmla="*/ 2637016 h 5495719"/>
                <a:gd name="connsiteX3" fmla="*/ 8930103 w 9261985"/>
                <a:gd name="connsiteY3" fmla="*/ 1433858 h 5495719"/>
                <a:gd name="connsiteX4" fmla="*/ 7611442 w 9261985"/>
                <a:gd name="connsiteY4" fmla="*/ 1924746 h 5495719"/>
                <a:gd name="connsiteX5" fmla="*/ 6215780 w 9261985"/>
                <a:gd name="connsiteY5" fmla="*/ 2627390 h 5495719"/>
                <a:gd name="connsiteX6" fmla="*/ 6620040 w 9261985"/>
                <a:gd name="connsiteY6" fmla="*/ 1635988 h 5495719"/>
                <a:gd name="connsiteX7" fmla="*/ 7187931 w 9261985"/>
                <a:gd name="connsiteY7" fmla="*/ 442456 h 5495719"/>
                <a:gd name="connsiteX8" fmla="*/ 5493885 w 9261985"/>
                <a:gd name="connsiteY8" fmla="*/ 47819 h 5495719"/>
                <a:gd name="connsiteX9" fmla="*/ 5330255 w 9261985"/>
                <a:gd name="connsiteY9" fmla="*/ 1433858 h 5495719"/>
                <a:gd name="connsiteX10" fmla="*/ 5234002 w 9261985"/>
                <a:gd name="connsiteY10" fmla="*/ 2252006 h 5495719"/>
                <a:gd name="connsiteX11" fmla="*/ 4165598 w 9261985"/>
                <a:gd name="connsiteY11" fmla="*/ 1934371 h 5495719"/>
                <a:gd name="connsiteX12" fmla="*/ 4069345 w 9261985"/>
                <a:gd name="connsiteY12" fmla="*/ 519457 h 5495719"/>
                <a:gd name="connsiteX13" fmla="*/ 2105791 w 9261985"/>
                <a:gd name="connsiteY13" fmla="*/ 163323 h 5495719"/>
                <a:gd name="connsiteX14" fmla="*/ 2298297 w 9261985"/>
                <a:gd name="connsiteY14" fmla="*/ 1684115 h 5495719"/>
                <a:gd name="connsiteX15" fmla="*/ 3366701 w 9261985"/>
                <a:gd name="connsiteY15" fmla="*/ 2483011 h 5495719"/>
                <a:gd name="connsiteX16" fmla="*/ 2981690 w 9261985"/>
                <a:gd name="connsiteY16" fmla="*/ 3185656 h 5495719"/>
                <a:gd name="connsiteX17" fmla="*/ 1441648 w 9261985"/>
                <a:gd name="connsiteY17" fmla="*/ 2319382 h 5495719"/>
                <a:gd name="connsiteX18" fmla="*/ 7484 w 9261985"/>
                <a:gd name="connsiteY18" fmla="*/ 3147155 h 5495719"/>
                <a:gd name="connsiteX19" fmla="*/ 2076916 w 9261985"/>
                <a:gd name="connsiteY19" fmla="*/ 4812325 h 5495719"/>
                <a:gd name="connsiteX20" fmla="*/ 3713211 w 9261985"/>
                <a:gd name="connsiteY20" fmla="*/ 4302186 h 5495719"/>
                <a:gd name="connsiteX21" fmla="*/ 4223350 w 9261985"/>
                <a:gd name="connsiteY21" fmla="*/ 5495719 h 5495719"/>
                <a:gd name="connsiteX0" fmla="*/ 5407257 w 9045914"/>
                <a:gd name="connsiteY0" fmla="*/ 5476468 h 5495719"/>
                <a:gd name="connsiteX1" fmla="*/ 5859644 w 9045914"/>
                <a:gd name="connsiteY1" fmla="*/ 3946051 h 5495719"/>
                <a:gd name="connsiteX2" fmla="*/ 8631720 w 9045914"/>
                <a:gd name="connsiteY2" fmla="*/ 3561041 h 5495719"/>
                <a:gd name="connsiteX3" fmla="*/ 8930103 w 9045914"/>
                <a:gd name="connsiteY3" fmla="*/ 1433858 h 5495719"/>
                <a:gd name="connsiteX4" fmla="*/ 7611442 w 9045914"/>
                <a:gd name="connsiteY4" fmla="*/ 1924746 h 5495719"/>
                <a:gd name="connsiteX5" fmla="*/ 6215780 w 9045914"/>
                <a:gd name="connsiteY5" fmla="*/ 2627390 h 5495719"/>
                <a:gd name="connsiteX6" fmla="*/ 6620040 w 9045914"/>
                <a:gd name="connsiteY6" fmla="*/ 1635988 h 5495719"/>
                <a:gd name="connsiteX7" fmla="*/ 7187931 w 9045914"/>
                <a:gd name="connsiteY7" fmla="*/ 442456 h 5495719"/>
                <a:gd name="connsiteX8" fmla="*/ 5493885 w 9045914"/>
                <a:gd name="connsiteY8" fmla="*/ 47819 h 5495719"/>
                <a:gd name="connsiteX9" fmla="*/ 5330255 w 9045914"/>
                <a:gd name="connsiteY9" fmla="*/ 1433858 h 5495719"/>
                <a:gd name="connsiteX10" fmla="*/ 5234002 w 9045914"/>
                <a:gd name="connsiteY10" fmla="*/ 2252006 h 5495719"/>
                <a:gd name="connsiteX11" fmla="*/ 4165598 w 9045914"/>
                <a:gd name="connsiteY11" fmla="*/ 1934371 h 5495719"/>
                <a:gd name="connsiteX12" fmla="*/ 4069345 w 9045914"/>
                <a:gd name="connsiteY12" fmla="*/ 519457 h 5495719"/>
                <a:gd name="connsiteX13" fmla="*/ 2105791 w 9045914"/>
                <a:gd name="connsiteY13" fmla="*/ 163323 h 5495719"/>
                <a:gd name="connsiteX14" fmla="*/ 2298297 w 9045914"/>
                <a:gd name="connsiteY14" fmla="*/ 1684115 h 5495719"/>
                <a:gd name="connsiteX15" fmla="*/ 3366701 w 9045914"/>
                <a:gd name="connsiteY15" fmla="*/ 2483011 h 5495719"/>
                <a:gd name="connsiteX16" fmla="*/ 2981690 w 9045914"/>
                <a:gd name="connsiteY16" fmla="*/ 3185656 h 5495719"/>
                <a:gd name="connsiteX17" fmla="*/ 1441648 w 9045914"/>
                <a:gd name="connsiteY17" fmla="*/ 2319382 h 5495719"/>
                <a:gd name="connsiteX18" fmla="*/ 7484 w 9045914"/>
                <a:gd name="connsiteY18" fmla="*/ 3147155 h 5495719"/>
                <a:gd name="connsiteX19" fmla="*/ 2076916 w 9045914"/>
                <a:gd name="connsiteY19" fmla="*/ 4812325 h 5495719"/>
                <a:gd name="connsiteX20" fmla="*/ 3713211 w 9045914"/>
                <a:gd name="connsiteY20" fmla="*/ 4302186 h 5495719"/>
                <a:gd name="connsiteX21" fmla="*/ 4223350 w 9045914"/>
                <a:gd name="connsiteY21" fmla="*/ 5495719 h 5495719"/>
                <a:gd name="connsiteX0" fmla="*/ 5407257 w 9382302"/>
                <a:gd name="connsiteY0" fmla="*/ 5476468 h 5495719"/>
                <a:gd name="connsiteX1" fmla="*/ 5859644 w 9382302"/>
                <a:gd name="connsiteY1" fmla="*/ 3946051 h 5495719"/>
                <a:gd name="connsiteX2" fmla="*/ 8631720 w 9382302"/>
                <a:gd name="connsiteY2" fmla="*/ 3561041 h 5495719"/>
                <a:gd name="connsiteX3" fmla="*/ 9334364 w 9382302"/>
                <a:gd name="connsiteY3" fmla="*/ 2175004 h 5495719"/>
                <a:gd name="connsiteX4" fmla="*/ 7611442 w 9382302"/>
                <a:gd name="connsiteY4" fmla="*/ 1924746 h 5495719"/>
                <a:gd name="connsiteX5" fmla="*/ 6215780 w 9382302"/>
                <a:gd name="connsiteY5" fmla="*/ 2627390 h 5495719"/>
                <a:gd name="connsiteX6" fmla="*/ 6620040 w 9382302"/>
                <a:gd name="connsiteY6" fmla="*/ 1635988 h 5495719"/>
                <a:gd name="connsiteX7" fmla="*/ 7187931 w 9382302"/>
                <a:gd name="connsiteY7" fmla="*/ 442456 h 5495719"/>
                <a:gd name="connsiteX8" fmla="*/ 5493885 w 9382302"/>
                <a:gd name="connsiteY8" fmla="*/ 47819 h 5495719"/>
                <a:gd name="connsiteX9" fmla="*/ 5330255 w 9382302"/>
                <a:gd name="connsiteY9" fmla="*/ 1433858 h 5495719"/>
                <a:gd name="connsiteX10" fmla="*/ 5234002 w 9382302"/>
                <a:gd name="connsiteY10" fmla="*/ 2252006 h 5495719"/>
                <a:gd name="connsiteX11" fmla="*/ 4165598 w 9382302"/>
                <a:gd name="connsiteY11" fmla="*/ 1934371 h 5495719"/>
                <a:gd name="connsiteX12" fmla="*/ 4069345 w 9382302"/>
                <a:gd name="connsiteY12" fmla="*/ 519457 h 5495719"/>
                <a:gd name="connsiteX13" fmla="*/ 2105791 w 9382302"/>
                <a:gd name="connsiteY13" fmla="*/ 163323 h 5495719"/>
                <a:gd name="connsiteX14" fmla="*/ 2298297 w 9382302"/>
                <a:gd name="connsiteY14" fmla="*/ 1684115 h 5495719"/>
                <a:gd name="connsiteX15" fmla="*/ 3366701 w 9382302"/>
                <a:gd name="connsiteY15" fmla="*/ 2483011 h 5495719"/>
                <a:gd name="connsiteX16" fmla="*/ 2981690 w 9382302"/>
                <a:gd name="connsiteY16" fmla="*/ 3185656 h 5495719"/>
                <a:gd name="connsiteX17" fmla="*/ 1441648 w 9382302"/>
                <a:gd name="connsiteY17" fmla="*/ 2319382 h 5495719"/>
                <a:gd name="connsiteX18" fmla="*/ 7484 w 9382302"/>
                <a:gd name="connsiteY18" fmla="*/ 3147155 h 5495719"/>
                <a:gd name="connsiteX19" fmla="*/ 2076916 w 9382302"/>
                <a:gd name="connsiteY19" fmla="*/ 4812325 h 5495719"/>
                <a:gd name="connsiteX20" fmla="*/ 3713211 w 9382302"/>
                <a:gd name="connsiteY20" fmla="*/ 4302186 h 5495719"/>
                <a:gd name="connsiteX21" fmla="*/ 4223350 w 9382302"/>
                <a:gd name="connsiteY21" fmla="*/ 5495719 h 5495719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620040 w 9382302"/>
                <a:gd name="connsiteY6" fmla="*/ 1540471 h 5400202"/>
                <a:gd name="connsiteX7" fmla="*/ 7187931 w 9382302"/>
                <a:gd name="connsiteY7" fmla="*/ 346939 h 5400202"/>
                <a:gd name="connsiteX8" fmla="*/ 5330255 w 9382302"/>
                <a:gd name="connsiteY8" fmla="*/ 1338341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3366701 w 9382302"/>
                <a:gd name="connsiteY14" fmla="*/ 2387494 h 5400202"/>
                <a:gd name="connsiteX15" fmla="*/ 2981690 w 9382302"/>
                <a:gd name="connsiteY15" fmla="*/ 3090139 h 5400202"/>
                <a:gd name="connsiteX16" fmla="*/ 1441648 w 9382302"/>
                <a:gd name="connsiteY16" fmla="*/ 2223865 h 5400202"/>
                <a:gd name="connsiteX17" fmla="*/ 7484 w 9382302"/>
                <a:gd name="connsiteY17" fmla="*/ 3051638 h 5400202"/>
                <a:gd name="connsiteX18" fmla="*/ 2076916 w 9382302"/>
                <a:gd name="connsiteY18" fmla="*/ 4716808 h 5400202"/>
                <a:gd name="connsiteX19" fmla="*/ 3713211 w 9382302"/>
                <a:gd name="connsiteY19" fmla="*/ 4206669 h 5400202"/>
                <a:gd name="connsiteX20" fmla="*/ 4223350 w 9382302"/>
                <a:gd name="connsiteY20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620040 w 9382302"/>
                <a:gd name="connsiteY6" fmla="*/ 1540471 h 5400202"/>
                <a:gd name="connsiteX7" fmla="*/ 6398659 w 9382302"/>
                <a:gd name="connsiteY7" fmla="*/ 221810 h 5400202"/>
                <a:gd name="connsiteX8" fmla="*/ 5330255 w 9382302"/>
                <a:gd name="connsiteY8" fmla="*/ 1338341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3366701 w 9382302"/>
                <a:gd name="connsiteY14" fmla="*/ 2387494 h 5400202"/>
                <a:gd name="connsiteX15" fmla="*/ 2981690 w 9382302"/>
                <a:gd name="connsiteY15" fmla="*/ 3090139 h 5400202"/>
                <a:gd name="connsiteX16" fmla="*/ 1441648 w 9382302"/>
                <a:gd name="connsiteY16" fmla="*/ 2223865 h 5400202"/>
                <a:gd name="connsiteX17" fmla="*/ 7484 w 9382302"/>
                <a:gd name="connsiteY17" fmla="*/ 3051638 h 5400202"/>
                <a:gd name="connsiteX18" fmla="*/ 2076916 w 9382302"/>
                <a:gd name="connsiteY18" fmla="*/ 4716808 h 5400202"/>
                <a:gd name="connsiteX19" fmla="*/ 3713211 w 9382302"/>
                <a:gd name="connsiteY19" fmla="*/ 4206669 h 5400202"/>
                <a:gd name="connsiteX20" fmla="*/ 4223350 w 9382302"/>
                <a:gd name="connsiteY20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620040 w 9382302"/>
                <a:gd name="connsiteY6" fmla="*/ 1540471 h 5400202"/>
                <a:gd name="connsiteX7" fmla="*/ 6398659 w 9382302"/>
                <a:gd name="connsiteY7" fmla="*/ 221810 h 5400202"/>
                <a:gd name="connsiteX8" fmla="*/ 5262878 w 9382302"/>
                <a:gd name="connsiteY8" fmla="*/ 1078459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3366701 w 9382302"/>
                <a:gd name="connsiteY14" fmla="*/ 2387494 h 5400202"/>
                <a:gd name="connsiteX15" fmla="*/ 2981690 w 9382302"/>
                <a:gd name="connsiteY15" fmla="*/ 3090139 h 5400202"/>
                <a:gd name="connsiteX16" fmla="*/ 1441648 w 9382302"/>
                <a:gd name="connsiteY16" fmla="*/ 2223865 h 5400202"/>
                <a:gd name="connsiteX17" fmla="*/ 7484 w 9382302"/>
                <a:gd name="connsiteY17" fmla="*/ 3051638 h 5400202"/>
                <a:gd name="connsiteX18" fmla="*/ 2076916 w 9382302"/>
                <a:gd name="connsiteY18" fmla="*/ 4716808 h 5400202"/>
                <a:gd name="connsiteX19" fmla="*/ 3713211 w 9382302"/>
                <a:gd name="connsiteY19" fmla="*/ 4206669 h 5400202"/>
                <a:gd name="connsiteX20" fmla="*/ 4223350 w 9382302"/>
                <a:gd name="connsiteY20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620040 w 9382302"/>
                <a:gd name="connsiteY6" fmla="*/ 1540471 h 5400202"/>
                <a:gd name="connsiteX7" fmla="*/ 7062803 w 9382302"/>
                <a:gd name="connsiteY7" fmla="*/ 1251714 h 5400202"/>
                <a:gd name="connsiteX8" fmla="*/ 6398659 w 9382302"/>
                <a:gd name="connsiteY8" fmla="*/ 221810 h 5400202"/>
                <a:gd name="connsiteX9" fmla="*/ 5262878 w 9382302"/>
                <a:gd name="connsiteY9" fmla="*/ 1078459 h 5400202"/>
                <a:gd name="connsiteX10" fmla="*/ 5234002 w 9382302"/>
                <a:gd name="connsiteY10" fmla="*/ 2156489 h 5400202"/>
                <a:gd name="connsiteX11" fmla="*/ 4165598 w 9382302"/>
                <a:gd name="connsiteY11" fmla="*/ 1838854 h 5400202"/>
                <a:gd name="connsiteX12" fmla="*/ 4069345 w 9382302"/>
                <a:gd name="connsiteY12" fmla="*/ 423940 h 5400202"/>
                <a:gd name="connsiteX13" fmla="*/ 2105791 w 9382302"/>
                <a:gd name="connsiteY13" fmla="*/ 67806 h 5400202"/>
                <a:gd name="connsiteX14" fmla="*/ 2298297 w 9382302"/>
                <a:gd name="connsiteY14" fmla="*/ 1588598 h 5400202"/>
                <a:gd name="connsiteX15" fmla="*/ 3366701 w 9382302"/>
                <a:gd name="connsiteY15" fmla="*/ 2387494 h 5400202"/>
                <a:gd name="connsiteX16" fmla="*/ 2981690 w 9382302"/>
                <a:gd name="connsiteY16" fmla="*/ 3090139 h 5400202"/>
                <a:gd name="connsiteX17" fmla="*/ 1441648 w 9382302"/>
                <a:gd name="connsiteY17" fmla="*/ 2223865 h 5400202"/>
                <a:gd name="connsiteX18" fmla="*/ 7484 w 9382302"/>
                <a:gd name="connsiteY18" fmla="*/ 3051638 h 5400202"/>
                <a:gd name="connsiteX19" fmla="*/ 2076916 w 9382302"/>
                <a:gd name="connsiteY19" fmla="*/ 4716808 h 5400202"/>
                <a:gd name="connsiteX20" fmla="*/ 3713211 w 9382302"/>
                <a:gd name="connsiteY20" fmla="*/ 4206669 h 5400202"/>
                <a:gd name="connsiteX21" fmla="*/ 4223350 w 9382302"/>
                <a:gd name="connsiteY21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620040 w 9382302"/>
                <a:gd name="connsiteY6" fmla="*/ 1540471 h 5400202"/>
                <a:gd name="connsiteX7" fmla="*/ 6398659 w 9382302"/>
                <a:gd name="connsiteY7" fmla="*/ 221810 h 5400202"/>
                <a:gd name="connsiteX8" fmla="*/ 5262878 w 9382302"/>
                <a:gd name="connsiteY8" fmla="*/ 1078459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3366701 w 9382302"/>
                <a:gd name="connsiteY14" fmla="*/ 2387494 h 5400202"/>
                <a:gd name="connsiteX15" fmla="*/ 2981690 w 9382302"/>
                <a:gd name="connsiteY15" fmla="*/ 3090139 h 5400202"/>
                <a:gd name="connsiteX16" fmla="*/ 1441648 w 9382302"/>
                <a:gd name="connsiteY16" fmla="*/ 2223865 h 5400202"/>
                <a:gd name="connsiteX17" fmla="*/ 7484 w 9382302"/>
                <a:gd name="connsiteY17" fmla="*/ 3051638 h 5400202"/>
                <a:gd name="connsiteX18" fmla="*/ 2076916 w 9382302"/>
                <a:gd name="connsiteY18" fmla="*/ 4716808 h 5400202"/>
                <a:gd name="connsiteX19" fmla="*/ 3713211 w 9382302"/>
                <a:gd name="connsiteY19" fmla="*/ 4206669 h 5400202"/>
                <a:gd name="connsiteX20" fmla="*/ 4223350 w 9382302"/>
                <a:gd name="connsiteY20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937674 w 9382302"/>
                <a:gd name="connsiteY6" fmla="*/ 1270964 h 5400202"/>
                <a:gd name="connsiteX7" fmla="*/ 6398659 w 9382302"/>
                <a:gd name="connsiteY7" fmla="*/ 221810 h 5400202"/>
                <a:gd name="connsiteX8" fmla="*/ 5262878 w 9382302"/>
                <a:gd name="connsiteY8" fmla="*/ 1078459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3366701 w 9382302"/>
                <a:gd name="connsiteY14" fmla="*/ 2387494 h 5400202"/>
                <a:gd name="connsiteX15" fmla="*/ 2981690 w 9382302"/>
                <a:gd name="connsiteY15" fmla="*/ 3090139 h 5400202"/>
                <a:gd name="connsiteX16" fmla="*/ 1441648 w 9382302"/>
                <a:gd name="connsiteY16" fmla="*/ 2223865 h 5400202"/>
                <a:gd name="connsiteX17" fmla="*/ 7484 w 9382302"/>
                <a:gd name="connsiteY17" fmla="*/ 3051638 h 5400202"/>
                <a:gd name="connsiteX18" fmla="*/ 2076916 w 9382302"/>
                <a:gd name="connsiteY18" fmla="*/ 4716808 h 5400202"/>
                <a:gd name="connsiteX19" fmla="*/ 3713211 w 9382302"/>
                <a:gd name="connsiteY19" fmla="*/ 4206669 h 5400202"/>
                <a:gd name="connsiteX20" fmla="*/ 4223350 w 9382302"/>
                <a:gd name="connsiteY20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937674 w 9382302"/>
                <a:gd name="connsiteY6" fmla="*/ 1270964 h 5400202"/>
                <a:gd name="connsiteX7" fmla="*/ 6398659 w 9382302"/>
                <a:gd name="connsiteY7" fmla="*/ 221810 h 5400202"/>
                <a:gd name="connsiteX8" fmla="*/ 5262878 w 9382302"/>
                <a:gd name="connsiteY8" fmla="*/ 1078459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2981690 w 9382302"/>
                <a:gd name="connsiteY14" fmla="*/ 3090139 h 5400202"/>
                <a:gd name="connsiteX15" fmla="*/ 1441648 w 9382302"/>
                <a:gd name="connsiteY15" fmla="*/ 2223865 h 5400202"/>
                <a:gd name="connsiteX16" fmla="*/ 7484 w 9382302"/>
                <a:gd name="connsiteY16" fmla="*/ 3051638 h 5400202"/>
                <a:gd name="connsiteX17" fmla="*/ 2076916 w 9382302"/>
                <a:gd name="connsiteY17" fmla="*/ 4716808 h 5400202"/>
                <a:gd name="connsiteX18" fmla="*/ 3713211 w 9382302"/>
                <a:gd name="connsiteY18" fmla="*/ 4206669 h 5400202"/>
                <a:gd name="connsiteX19" fmla="*/ 4223350 w 9382302"/>
                <a:gd name="connsiteY19" fmla="*/ 5400202 h 5400202"/>
                <a:gd name="connsiteX0" fmla="*/ 5407449 w 9382494"/>
                <a:gd name="connsiteY0" fmla="*/ 5380951 h 5400202"/>
                <a:gd name="connsiteX1" fmla="*/ 5859836 w 9382494"/>
                <a:gd name="connsiteY1" fmla="*/ 3850534 h 5400202"/>
                <a:gd name="connsiteX2" fmla="*/ 8631912 w 9382494"/>
                <a:gd name="connsiteY2" fmla="*/ 3465524 h 5400202"/>
                <a:gd name="connsiteX3" fmla="*/ 9334556 w 9382494"/>
                <a:gd name="connsiteY3" fmla="*/ 2079487 h 5400202"/>
                <a:gd name="connsiteX4" fmla="*/ 7611634 w 9382494"/>
                <a:gd name="connsiteY4" fmla="*/ 1829229 h 5400202"/>
                <a:gd name="connsiteX5" fmla="*/ 6215972 w 9382494"/>
                <a:gd name="connsiteY5" fmla="*/ 2531873 h 5400202"/>
                <a:gd name="connsiteX6" fmla="*/ 6937866 w 9382494"/>
                <a:gd name="connsiteY6" fmla="*/ 1270964 h 5400202"/>
                <a:gd name="connsiteX7" fmla="*/ 6398851 w 9382494"/>
                <a:gd name="connsiteY7" fmla="*/ 221810 h 5400202"/>
                <a:gd name="connsiteX8" fmla="*/ 5263070 w 9382494"/>
                <a:gd name="connsiteY8" fmla="*/ 1078459 h 5400202"/>
                <a:gd name="connsiteX9" fmla="*/ 5234194 w 9382494"/>
                <a:gd name="connsiteY9" fmla="*/ 2156489 h 5400202"/>
                <a:gd name="connsiteX10" fmla="*/ 4165790 w 9382494"/>
                <a:gd name="connsiteY10" fmla="*/ 1838854 h 5400202"/>
                <a:gd name="connsiteX11" fmla="*/ 4069537 w 9382494"/>
                <a:gd name="connsiteY11" fmla="*/ 423940 h 5400202"/>
                <a:gd name="connsiteX12" fmla="*/ 2105983 w 9382494"/>
                <a:gd name="connsiteY12" fmla="*/ 67806 h 5400202"/>
                <a:gd name="connsiteX13" fmla="*/ 2298489 w 9382494"/>
                <a:gd name="connsiteY13" fmla="*/ 1588598 h 5400202"/>
                <a:gd name="connsiteX14" fmla="*/ 3155136 w 9382494"/>
                <a:gd name="connsiteY14" fmla="*/ 3032387 h 5400202"/>
                <a:gd name="connsiteX15" fmla="*/ 1441840 w 9382494"/>
                <a:gd name="connsiteY15" fmla="*/ 2223865 h 5400202"/>
                <a:gd name="connsiteX16" fmla="*/ 7676 w 9382494"/>
                <a:gd name="connsiteY16" fmla="*/ 3051638 h 5400202"/>
                <a:gd name="connsiteX17" fmla="*/ 2077108 w 9382494"/>
                <a:gd name="connsiteY17" fmla="*/ 4716808 h 5400202"/>
                <a:gd name="connsiteX18" fmla="*/ 3713403 w 9382494"/>
                <a:gd name="connsiteY18" fmla="*/ 4206669 h 5400202"/>
                <a:gd name="connsiteX19" fmla="*/ 4223542 w 9382494"/>
                <a:gd name="connsiteY19" fmla="*/ 5400202 h 5400202"/>
                <a:gd name="connsiteX0" fmla="*/ 5407449 w 9382494"/>
                <a:gd name="connsiteY0" fmla="*/ 5380951 h 5400202"/>
                <a:gd name="connsiteX1" fmla="*/ 5859836 w 9382494"/>
                <a:gd name="connsiteY1" fmla="*/ 3850534 h 5400202"/>
                <a:gd name="connsiteX2" fmla="*/ 8631912 w 9382494"/>
                <a:gd name="connsiteY2" fmla="*/ 3465524 h 5400202"/>
                <a:gd name="connsiteX3" fmla="*/ 9334556 w 9382494"/>
                <a:gd name="connsiteY3" fmla="*/ 2079487 h 5400202"/>
                <a:gd name="connsiteX4" fmla="*/ 7611634 w 9382494"/>
                <a:gd name="connsiteY4" fmla="*/ 1829229 h 5400202"/>
                <a:gd name="connsiteX5" fmla="*/ 6215972 w 9382494"/>
                <a:gd name="connsiteY5" fmla="*/ 2531873 h 5400202"/>
                <a:gd name="connsiteX6" fmla="*/ 6937866 w 9382494"/>
                <a:gd name="connsiteY6" fmla="*/ 1270964 h 5400202"/>
                <a:gd name="connsiteX7" fmla="*/ 6398851 w 9382494"/>
                <a:gd name="connsiteY7" fmla="*/ 221810 h 5400202"/>
                <a:gd name="connsiteX8" fmla="*/ 5263070 w 9382494"/>
                <a:gd name="connsiteY8" fmla="*/ 1078459 h 5400202"/>
                <a:gd name="connsiteX9" fmla="*/ 5234194 w 9382494"/>
                <a:gd name="connsiteY9" fmla="*/ 2156489 h 5400202"/>
                <a:gd name="connsiteX10" fmla="*/ 4165790 w 9382494"/>
                <a:gd name="connsiteY10" fmla="*/ 1838854 h 5400202"/>
                <a:gd name="connsiteX11" fmla="*/ 4069537 w 9382494"/>
                <a:gd name="connsiteY11" fmla="*/ 423940 h 5400202"/>
                <a:gd name="connsiteX12" fmla="*/ 2105983 w 9382494"/>
                <a:gd name="connsiteY12" fmla="*/ 67806 h 5400202"/>
                <a:gd name="connsiteX13" fmla="*/ 2298489 w 9382494"/>
                <a:gd name="connsiteY13" fmla="*/ 1588598 h 5400202"/>
                <a:gd name="connsiteX14" fmla="*/ 3155136 w 9382494"/>
                <a:gd name="connsiteY14" fmla="*/ 3032387 h 5400202"/>
                <a:gd name="connsiteX15" fmla="*/ 1441840 w 9382494"/>
                <a:gd name="connsiteY15" fmla="*/ 2223865 h 5400202"/>
                <a:gd name="connsiteX16" fmla="*/ 7676 w 9382494"/>
                <a:gd name="connsiteY16" fmla="*/ 3051638 h 5400202"/>
                <a:gd name="connsiteX17" fmla="*/ 2077108 w 9382494"/>
                <a:gd name="connsiteY17" fmla="*/ 4716808 h 5400202"/>
                <a:gd name="connsiteX18" fmla="*/ 3713403 w 9382494"/>
                <a:gd name="connsiteY18" fmla="*/ 4206669 h 5400202"/>
                <a:gd name="connsiteX19" fmla="*/ 4223542 w 9382494"/>
                <a:gd name="connsiteY19" fmla="*/ 5400202 h 5400202"/>
                <a:gd name="connsiteX0" fmla="*/ 4007301 w 7982346"/>
                <a:gd name="connsiteY0" fmla="*/ 5380951 h 5400202"/>
                <a:gd name="connsiteX1" fmla="*/ 4459688 w 7982346"/>
                <a:gd name="connsiteY1" fmla="*/ 3850534 h 5400202"/>
                <a:gd name="connsiteX2" fmla="*/ 7231764 w 7982346"/>
                <a:gd name="connsiteY2" fmla="*/ 3465524 h 5400202"/>
                <a:gd name="connsiteX3" fmla="*/ 7934408 w 7982346"/>
                <a:gd name="connsiteY3" fmla="*/ 2079487 h 5400202"/>
                <a:gd name="connsiteX4" fmla="*/ 6211486 w 7982346"/>
                <a:gd name="connsiteY4" fmla="*/ 1829229 h 5400202"/>
                <a:gd name="connsiteX5" fmla="*/ 4815824 w 7982346"/>
                <a:gd name="connsiteY5" fmla="*/ 2531873 h 5400202"/>
                <a:gd name="connsiteX6" fmla="*/ 5537718 w 7982346"/>
                <a:gd name="connsiteY6" fmla="*/ 1270964 h 5400202"/>
                <a:gd name="connsiteX7" fmla="*/ 4998703 w 7982346"/>
                <a:gd name="connsiteY7" fmla="*/ 221810 h 5400202"/>
                <a:gd name="connsiteX8" fmla="*/ 3862922 w 7982346"/>
                <a:gd name="connsiteY8" fmla="*/ 1078459 h 5400202"/>
                <a:gd name="connsiteX9" fmla="*/ 3834046 w 7982346"/>
                <a:gd name="connsiteY9" fmla="*/ 2156489 h 5400202"/>
                <a:gd name="connsiteX10" fmla="*/ 2765642 w 7982346"/>
                <a:gd name="connsiteY10" fmla="*/ 1838854 h 5400202"/>
                <a:gd name="connsiteX11" fmla="*/ 2669389 w 7982346"/>
                <a:gd name="connsiteY11" fmla="*/ 423940 h 5400202"/>
                <a:gd name="connsiteX12" fmla="*/ 705835 w 7982346"/>
                <a:gd name="connsiteY12" fmla="*/ 67806 h 5400202"/>
                <a:gd name="connsiteX13" fmla="*/ 898341 w 7982346"/>
                <a:gd name="connsiteY13" fmla="*/ 1588598 h 5400202"/>
                <a:gd name="connsiteX14" fmla="*/ 1754988 w 7982346"/>
                <a:gd name="connsiteY14" fmla="*/ 3032387 h 5400202"/>
                <a:gd name="connsiteX15" fmla="*/ 41692 w 7982346"/>
                <a:gd name="connsiteY15" fmla="*/ 2223865 h 5400202"/>
                <a:gd name="connsiteX16" fmla="*/ 676960 w 7982346"/>
                <a:gd name="connsiteY16" fmla="*/ 4716808 h 5400202"/>
                <a:gd name="connsiteX17" fmla="*/ 2313255 w 7982346"/>
                <a:gd name="connsiteY17" fmla="*/ 4206669 h 5400202"/>
                <a:gd name="connsiteX18" fmla="*/ 2823394 w 7982346"/>
                <a:gd name="connsiteY18" fmla="*/ 5400202 h 5400202"/>
                <a:gd name="connsiteX0" fmla="*/ 4869647 w 8844692"/>
                <a:gd name="connsiteY0" fmla="*/ 5380951 h 5400202"/>
                <a:gd name="connsiteX1" fmla="*/ 5322034 w 8844692"/>
                <a:gd name="connsiteY1" fmla="*/ 3850534 h 5400202"/>
                <a:gd name="connsiteX2" fmla="*/ 8094110 w 8844692"/>
                <a:gd name="connsiteY2" fmla="*/ 3465524 h 5400202"/>
                <a:gd name="connsiteX3" fmla="*/ 8796754 w 8844692"/>
                <a:gd name="connsiteY3" fmla="*/ 2079487 h 5400202"/>
                <a:gd name="connsiteX4" fmla="*/ 7073832 w 8844692"/>
                <a:gd name="connsiteY4" fmla="*/ 1829229 h 5400202"/>
                <a:gd name="connsiteX5" fmla="*/ 5678170 w 8844692"/>
                <a:gd name="connsiteY5" fmla="*/ 2531873 h 5400202"/>
                <a:gd name="connsiteX6" fmla="*/ 6400064 w 8844692"/>
                <a:gd name="connsiteY6" fmla="*/ 1270964 h 5400202"/>
                <a:gd name="connsiteX7" fmla="*/ 5861049 w 8844692"/>
                <a:gd name="connsiteY7" fmla="*/ 221810 h 5400202"/>
                <a:gd name="connsiteX8" fmla="*/ 4725268 w 8844692"/>
                <a:gd name="connsiteY8" fmla="*/ 1078459 h 5400202"/>
                <a:gd name="connsiteX9" fmla="*/ 4696392 w 8844692"/>
                <a:gd name="connsiteY9" fmla="*/ 2156489 h 5400202"/>
                <a:gd name="connsiteX10" fmla="*/ 3627988 w 8844692"/>
                <a:gd name="connsiteY10" fmla="*/ 1838854 h 5400202"/>
                <a:gd name="connsiteX11" fmla="*/ 3531735 w 8844692"/>
                <a:gd name="connsiteY11" fmla="*/ 423940 h 5400202"/>
                <a:gd name="connsiteX12" fmla="*/ 1568181 w 8844692"/>
                <a:gd name="connsiteY12" fmla="*/ 67806 h 5400202"/>
                <a:gd name="connsiteX13" fmla="*/ 1760687 w 8844692"/>
                <a:gd name="connsiteY13" fmla="*/ 1588598 h 5400202"/>
                <a:gd name="connsiteX14" fmla="*/ 2617334 w 8844692"/>
                <a:gd name="connsiteY14" fmla="*/ 3032387 h 5400202"/>
                <a:gd name="connsiteX15" fmla="*/ 18514 w 8844692"/>
                <a:gd name="connsiteY15" fmla="*/ 3022762 h 5400202"/>
                <a:gd name="connsiteX16" fmla="*/ 1539306 w 8844692"/>
                <a:gd name="connsiteY16" fmla="*/ 4716808 h 5400202"/>
                <a:gd name="connsiteX17" fmla="*/ 3175601 w 8844692"/>
                <a:gd name="connsiteY17" fmla="*/ 4206669 h 5400202"/>
                <a:gd name="connsiteX18" fmla="*/ 3685740 w 8844692"/>
                <a:gd name="connsiteY18" fmla="*/ 5400202 h 5400202"/>
                <a:gd name="connsiteX0" fmla="*/ 4855710 w 8830755"/>
                <a:gd name="connsiteY0" fmla="*/ 5380951 h 5400202"/>
                <a:gd name="connsiteX1" fmla="*/ 5308097 w 8830755"/>
                <a:gd name="connsiteY1" fmla="*/ 3850534 h 5400202"/>
                <a:gd name="connsiteX2" fmla="*/ 8080173 w 8830755"/>
                <a:gd name="connsiteY2" fmla="*/ 3465524 h 5400202"/>
                <a:gd name="connsiteX3" fmla="*/ 8782817 w 8830755"/>
                <a:gd name="connsiteY3" fmla="*/ 2079487 h 5400202"/>
                <a:gd name="connsiteX4" fmla="*/ 7059895 w 8830755"/>
                <a:gd name="connsiteY4" fmla="*/ 1829229 h 5400202"/>
                <a:gd name="connsiteX5" fmla="*/ 5664233 w 8830755"/>
                <a:gd name="connsiteY5" fmla="*/ 2531873 h 5400202"/>
                <a:gd name="connsiteX6" fmla="*/ 6386127 w 8830755"/>
                <a:gd name="connsiteY6" fmla="*/ 1270964 h 5400202"/>
                <a:gd name="connsiteX7" fmla="*/ 5847112 w 8830755"/>
                <a:gd name="connsiteY7" fmla="*/ 221810 h 5400202"/>
                <a:gd name="connsiteX8" fmla="*/ 4711331 w 8830755"/>
                <a:gd name="connsiteY8" fmla="*/ 1078459 h 5400202"/>
                <a:gd name="connsiteX9" fmla="*/ 4682455 w 8830755"/>
                <a:gd name="connsiteY9" fmla="*/ 2156489 h 5400202"/>
                <a:gd name="connsiteX10" fmla="*/ 3614051 w 8830755"/>
                <a:gd name="connsiteY10" fmla="*/ 1838854 h 5400202"/>
                <a:gd name="connsiteX11" fmla="*/ 3517798 w 8830755"/>
                <a:gd name="connsiteY11" fmla="*/ 423940 h 5400202"/>
                <a:gd name="connsiteX12" fmla="*/ 1554244 w 8830755"/>
                <a:gd name="connsiteY12" fmla="*/ 67806 h 5400202"/>
                <a:gd name="connsiteX13" fmla="*/ 1746750 w 8830755"/>
                <a:gd name="connsiteY13" fmla="*/ 1588598 h 5400202"/>
                <a:gd name="connsiteX14" fmla="*/ 2603397 w 8830755"/>
                <a:gd name="connsiteY14" fmla="*/ 3032387 h 5400202"/>
                <a:gd name="connsiteX15" fmla="*/ 4577 w 8830755"/>
                <a:gd name="connsiteY15" fmla="*/ 3022762 h 5400202"/>
                <a:gd name="connsiteX16" fmla="*/ 1525369 w 8830755"/>
                <a:gd name="connsiteY16" fmla="*/ 4716808 h 5400202"/>
                <a:gd name="connsiteX17" fmla="*/ 3161664 w 8830755"/>
                <a:gd name="connsiteY17" fmla="*/ 4206669 h 5400202"/>
                <a:gd name="connsiteX18" fmla="*/ 3671803 w 8830755"/>
                <a:gd name="connsiteY18" fmla="*/ 5400202 h 5400202"/>
                <a:gd name="connsiteX0" fmla="*/ 4855710 w 8830755"/>
                <a:gd name="connsiteY0" fmla="*/ 5484321 h 5503572"/>
                <a:gd name="connsiteX1" fmla="*/ 5308097 w 8830755"/>
                <a:gd name="connsiteY1" fmla="*/ 3953904 h 5503572"/>
                <a:gd name="connsiteX2" fmla="*/ 8080173 w 8830755"/>
                <a:gd name="connsiteY2" fmla="*/ 3568894 h 5503572"/>
                <a:gd name="connsiteX3" fmla="*/ 8782817 w 8830755"/>
                <a:gd name="connsiteY3" fmla="*/ 2182857 h 5503572"/>
                <a:gd name="connsiteX4" fmla="*/ 7059895 w 8830755"/>
                <a:gd name="connsiteY4" fmla="*/ 1932599 h 5503572"/>
                <a:gd name="connsiteX5" fmla="*/ 5664233 w 8830755"/>
                <a:gd name="connsiteY5" fmla="*/ 2635243 h 5503572"/>
                <a:gd name="connsiteX6" fmla="*/ 6386127 w 8830755"/>
                <a:gd name="connsiteY6" fmla="*/ 1374334 h 5503572"/>
                <a:gd name="connsiteX7" fmla="*/ 5847112 w 8830755"/>
                <a:gd name="connsiteY7" fmla="*/ 325180 h 5503572"/>
                <a:gd name="connsiteX8" fmla="*/ 4711331 w 8830755"/>
                <a:gd name="connsiteY8" fmla="*/ 1181829 h 5503572"/>
                <a:gd name="connsiteX9" fmla="*/ 4682455 w 8830755"/>
                <a:gd name="connsiteY9" fmla="*/ 2259859 h 5503572"/>
                <a:gd name="connsiteX10" fmla="*/ 3614051 w 8830755"/>
                <a:gd name="connsiteY10" fmla="*/ 1942224 h 5503572"/>
                <a:gd name="connsiteX11" fmla="*/ 3517798 w 8830755"/>
                <a:gd name="connsiteY11" fmla="*/ 527310 h 5503572"/>
                <a:gd name="connsiteX12" fmla="*/ 1554244 w 8830755"/>
                <a:gd name="connsiteY12" fmla="*/ 171176 h 5503572"/>
                <a:gd name="connsiteX13" fmla="*/ 2603397 w 8830755"/>
                <a:gd name="connsiteY13" fmla="*/ 3135757 h 5503572"/>
                <a:gd name="connsiteX14" fmla="*/ 4577 w 8830755"/>
                <a:gd name="connsiteY14" fmla="*/ 3126132 h 5503572"/>
                <a:gd name="connsiteX15" fmla="*/ 1525369 w 8830755"/>
                <a:gd name="connsiteY15" fmla="*/ 4820178 h 5503572"/>
                <a:gd name="connsiteX16" fmla="*/ 3161664 w 8830755"/>
                <a:gd name="connsiteY16" fmla="*/ 4310039 h 5503572"/>
                <a:gd name="connsiteX17" fmla="*/ 3671803 w 8830755"/>
                <a:gd name="connsiteY17" fmla="*/ 5503572 h 5503572"/>
                <a:gd name="connsiteX0" fmla="*/ 4855710 w 8830755"/>
                <a:gd name="connsiteY0" fmla="*/ 5484321 h 5503572"/>
                <a:gd name="connsiteX1" fmla="*/ 5308097 w 8830755"/>
                <a:gd name="connsiteY1" fmla="*/ 3953904 h 5503572"/>
                <a:gd name="connsiteX2" fmla="*/ 8080173 w 8830755"/>
                <a:gd name="connsiteY2" fmla="*/ 3568894 h 5503572"/>
                <a:gd name="connsiteX3" fmla="*/ 8782817 w 8830755"/>
                <a:gd name="connsiteY3" fmla="*/ 2182857 h 5503572"/>
                <a:gd name="connsiteX4" fmla="*/ 7059895 w 8830755"/>
                <a:gd name="connsiteY4" fmla="*/ 1932599 h 5503572"/>
                <a:gd name="connsiteX5" fmla="*/ 5664233 w 8830755"/>
                <a:gd name="connsiteY5" fmla="*/ 2635243 h 5503572"/>
                <a:gd name="connsiteX6" fmla="*/ 6386127 w 8830755"/>
                <a:gd name="connsiteY6" fmla="*/ 1374334 h 5503572"/>
                <a:gd name="connsiteX7" fmla="*/ 5847112 w 8830755"/>
                <a:gd name="connsiteY7" fmla="*/ 325180 h 5503572"/>
                <a:gd name="connsiteX8" fmla="*/ 4711331 w 8830755"/>
                <a:gd name="connsiteY8" fmla="*/ 1181829 h 5503572"/>
                <a:gd name="connsiteX9" fmla="*/ 4682455 w 8830755"/>
                <a:gd name="connsiteY9" fmla="*/ 2259859 h 5503572"/>
                <a:gd name="connsiteX10" fmla="*/ 3614051 w 8830755"/>
                <a:gd name="connsiteY10" fmla="*/ 1942224 h 5503572"/>
                <a:gd name="connsiteX11" fmla="*/ 3517798 w 8830755"/>
                <a:gd name="connsiteY11" fmla="*/ 527310 h 5503572"/>
                <a:gd name="connsiteX12" fmla="*/ 1554244 w 8830755"/>
                <a:gd name="connsiteY12" fmla="*/ 171176 h 5503572"/>
                <a:gd name="connsiteX13" fmla="*/ 2603397 w 8830755"/>
                <a:gd name="connsiteY13" fmla="*/ 3135757 h 5503572"/>
                <a:gd name="connsiteX14" fmla="*/ 4577 w 8830755"/>
                <a:gd name="connsiteY14" fmla="*/ 3126132 h 5503572"/>
                <a:gd name="connsiteX15" fmla="*/ 1525369 w 8830755"/>
                <a:gd name="connsiteY15" fmla="*/ 4820178 h 5503572"/>
                <a:gd name="connsiteX16" fmla="*/ 3161664 w 8830755"/>
                <a:gd name="connsiteY16" fmla="*/ 4310039 h 5503572"/>
                <a:gd name="connsiteX17" fmla="*/ 3671803 w 8830755"/>
                <a:gd name="connsiteY17" fmla="*/ 5503572 h 5503572"/>
                <a:gd name="connsiteX0" fmla="*/ 4855710 w 8830755"/>
                <a:gd name="connsiteY0" fmla="*/ 5329988 h 5349239"/>
                <a:gd name="connsiteX1" fmla="*/ 5308097 w 8830755"/>
                <a:gd name="connsiteY1" fmla="*/ 3799571 h 5349239"/>
                <a:gd name="connsiteX2" fmla="*/ 8080173 w 8830755"/>
                <a:gd name="connsiteY2" fmla="*/ 3414561 h 5349239"/>
                <a:gd name="connsiteX3" fmla="*/ 8782817 w 8830755"/>
                <a:gd name="connsiteY3" fmla="*/ 2028524 h 5349239"/>
                <a:gd name="connsiteX4" fmla="*/ 7059895 w 8830755"/>
                <a:gd name="connsiteY4" fmla="*/ 1778266 h 5349239"/>
                <a:gd name="connsiteX5" fmla="*/ 5664233 w 8830755"/>
                <a:gd name="connsiteY5" fmla="*/ 2480910 h 5349239"/>
                <a:gd name="connsiteX6" fmla="*/ 6386127 w 8830755"/>
                <a:gd name="connsiteY6" fmla="*/ 1220001 h 5349239"/>
                <a:gd name="connsiteX7" fmla="*/ 5847112 w 8830755"/>
                <a:gd name="connsiteY7" fmla="*/ 170847 h 5349239"/>
                <a:gd name="connsiteX8" fmla="*/ 4711331 w 8830755"/>
                <a:gd name="connsiteY8" fmla="*/ 1027496 h 5349239"/>
                <a:gd name="connsiteX9" fmla="*/ 4682455 w 8830755"/>
                <a:gd name="connsiteY9" fmla="*/ 2105526 h 5349239"/>
                <a:gd name="connsiteX10" fmla="*/ 3614051 w 8830755"/>
                <a:gd name="connsiteY10" fmla="*/ 1787891 h 5349239"/>
                <a:gd name="connsiteX11" fmla="*/ 1554244 w 8830755"/>
                <a:gd name="connsiteY11" fmla="*/ 16843 h 5349239"/>
                <a:gd name="connsiteX12" fmla="*/ 2603397 w 8830755"/>
                <a:gd name="connsiteY12" fmla="*/ 2981424 h 5349239"/>
                <a:gd name="connsiteX13" fmla="*/ 4577 w 8830755"/>
                <a:gd name="connsiteY13" fmla="*/ 2971799 h 5349239"/>
                <a:gd name="connsiteX14" fmla="*/ 1525369 w 8830755"/>
                <a:gd name="connsiteY14" fmla="*/ 4665845 h 5349239"/>
                <a:gd name="connsiteX15" fmla="*/ 3161664 w 8830755"/>
                <a:gd name="connsiteY15" fmla="*/ 4155706 h 5349239"/>
                <a:gd name="connsiteX16" fmla="*/ 3671803 w 8830755"/>
                <a:gd name="connsiteY16" fmla="*/ 5349239 h 5349239"/>
                <a:gd name="connsiteX0" fmla="*/ 4855710 w 8830755"/>
                <a:gd name="connsiteY0" fmla="*/ 5368140 h 5387391"/>
                <a:gd name="connsiteX1" fmla="*/ 5308097 w 8830755"/>
                <a:gd name="connsiteY1" fmla="*/ 3837723 h 5387391"/>
                <a:gd name="connsiteX2" fmla="*/ 8080173 w 8830755"/>
                <a:gd name="connsiteY2" fmla="*/ 3452713 h 5387391"/>
                <a:gd name="connsiteX3" fmla="*/ 8782817 w 8830755"/>
                <a:gd name="connsiteY3" fmla="*/ 2066676 h 5387391"/>
                <a:gd name="connsiteX4" fmla="*/ 7059895 w 8830755"/>
                <a:gd name="connsiteY4" fmla="*/ 1816418 h 5387391"/>
                <a:gd name="connsiteX5" fmla="*/ 5664233 w 8830755"/>
                <a:gd name="connsiteY5" fmla="*/ 2519062 h 5387391"/>
                <a:gd name="connsiteX6" fmla="*/ 6386127 w 8830755"/>
                <a:gd name="connsiteY6" fmla="*/ 1258153 h 5387391"/>
                <a:gd name="connsiteX7" fmla="*/ 5847112 w 8830755"/>
                <a:gd name="connsiteY7" fmla="*/ 208999 h 5387391"/>
                <a:gd name="connsiteX8" fmla="*/ 4711331 w 8830755"/>
                <a:gd name="connsiteY8" fmla="*/ 1065648 h 5387391"/>
                <a:gd name="connsiteX9" fmla="*/ 4682455 w 8830755"/>
                <a:gd name="connsiteY9" fmla="*/ 2143678 h 5387391"/>
                <a:gd name="connsiteX10" fmla="*/ 3614051 w 8830755"/>
                <a:gd name="connsiteY10" fmla="*/ 1826043 h 5387391"/>
                <a:gd name="connsiteX11" fmla="*/ 1554244 w 8830755"/>
                <a:gd name="connsiteY11" fmla="*/ 54995 h 5387391"/>
                <a:gd name="connsiteX12" fmla="*/ 2603397 w 8830755"/>
                <a:gd name="connsiteY12" fmla="*/ 3019576 h 5387391"/>
                <a:gd name="connsiteX13" fmla="*/ 4577 w 8830755"/>
                <a:gd name="connsiteY13" fmla="*/ 3009951 h 5387391"/>
                <a:gd name="connsiteX14" fmla="*/ 1525369 w 8830755"/>
                <a:gd name="connsiteY14" fmla="*/ 4703997 h 5387391"/>
                <a:gd name="connsiteX15" fmla="*/ 3161664 w 8830755"/>
                <a:gd name="connsiteY15" fmla="*/ 4193858 h 5387391"/>
                <a:gd name="connsiteX16" fmla="*/ 3671803 w 8830755"/>
                <a:gd name="connsiteY16" fmla="*/ 5387391 h 5387391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86127 w 8830755"/>
                <a:gd name="connsiteY6" fmla="*/ 1446016 h 5575254"/>
                <a:gd name="connsiteX7" fmla="*/ 5847112 w 8830755"/>
                <a:gd name="connsiteY7" fmla="*/ 396862 h 5575254"/>
                <a:gd name="connsiteX8" fmla="*/ 4711331 w 8830755"/>
                <a:gd name="connsiteY8" fmla="*/ 1253511 h 5575254"/>
                <a:gd name="connsiteX9" fmla="*/ 4682455 w 8830755"/>
                <a:gd name="connsiteY9" fmla="*/ 2331541 h 5575254"/>
                <a:gd name="connsiteX10" fmla="*/ 3614051 w 8830755"/>
                <a:gd name="connsiteY10" fmla="*/ 2013906 h 5575254"/>
                <a:gd name="connsiteX11" fmla="*/ 1554244 w 8830755"/>
                <a:gd name="connsiteY11" fmla="*/ 242858 h 5575254"/>
                <a:gd name="connsiteX12" fmla="*/ 2603397 w 8830755"/>
                <a:gd name="connsiteY12" fmla="*/ 3207439 h 5575254"/>
                <a:gd name="connsiteX13" fmla="*/ 4577 w 8830755"/>
                <a:gd name="connsiteY13" fmla="*/ 3197814 h 5575254"/>
                <a:gd name="connsiteX14" fmla="*/ 1525369 w 8830755"/>
                <a:gd name="connsiteY14" fmla="*/ 4891860 h 5575254"/>
                <a:gd name="connsiteX15" fmla="*/ 3161664 w 8830755"/>
                <a:gd name="connsiteY15" fmla="*/ 4381721 h 5575254"/>
                <a:gd name="connsiteX16" fmla="*/ 3671803 w 8830755"/>
                <a:gd name="connsiteY16" fmla="*/ 5575254 h 5575254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86127 w 8830755"/>
                <a:gd name="connsiteY6" fmla="*/ 1446016 h 5575254"/>
                <a:gd name="connsiteX7" fmla="*/ 5847112 w 8830755"/>
                <a:gd name="connsiteY7" fmla="*/ 396862 h 5575254"/>
                <a:gd name="connsiteX8" fmla="*/ 4682455 w 8830755"/>
                <a:gd name="connsiteY8" fmla="*/ 2331541 h 5575254"/>
                <a:gd name="connsiteX9" fmla="*/ 3614051 w 8830755"/>
                <a:gd name="connsiteY9" fmla="*/ 2013906 h 5575254"/>
                <a:gd name="connsiteX10" fmla="*/ 1554244 w 8830755"/>
                <a:gd name="connsiteY10" fmla="*/ 242858 h 5575254"/>
                <a:gd name="connsiteX11" fmla="*/ 2603397 w 8830755"/>
                <a:gd name="connsiteY11" fmla="*/ 3207439 h 5575254"/>
                <a:gd name="connsiteX12" fmla="*/ 4577 w 8830755"/>
                <a:gd name="connsiteY12" fmla="*/ 3197814 h 5575254"/>
                <a:gd name="connsiteX13" fmla="*/ 1525369 w 8830755"/>
                <a:gd name="connsiteY13" fmla="*/ 4891860 h 5575254"/>
                <a:gd name="connsiteX14" fmla="*/ 3161664 w 8830755"/>
                <a:gd name="connsiteY14" fmla="*/ 4381721 h 5575254"/>
                <a:gd name="connsiteX15" fmla="*/ 3671803 w 8830755"/>
                <a:gd name="connsiteY15" fmla="*/ 5575254 h 5575254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86127 w 8830755"/>
                <a:gd name="connsiteY6" fmla="*/ 1446016 h 5575254"/>
                <a:gd name="connsiteX7" fmla="*/ 5847112 w 8830755"/>
                <a:gd name="connsiteY7" fmla="*/ 396862 h 5575254"/>
                <a:gd name="connsiteX8" fmla="*/ 4682455 w 8830755"/>
                <a:gd name="connsiteY8" fmla="*/ 2331541 h 5575254"/>
                <a:gd name="connsiteX9" fmla="*/ 3614051 w 8830755"/>
                <a:gd name="connsiteY9" fmla="*/ 2013906 h 5575254"/>
                <a:gd name="connsiteX10" fmla="*/ 1554244 w 8830755"/>
                <a:gd name="connsiteY10" fmla="*/ 242858 h 5575254"/>
                <a:gd name="connsiteX11" fmla="*/ 2603397 w 8830755"/>
                <a:gd name="connsiteY11" fmla="*/ 3207439 h 5575254"/>
                <a:gd name="connsiteX12" fmla="*/ 4577 w 8830755"/>
                <a:gd name="connsiteY12" fmla="*/ 3197814 h 5575254"/>
                <a:gd name="connsiteX13" fmla="*/ 1525369 w 8830755"/>
                <a:gd name="connsiteY13" fmla="*/ 4891860 h 5575254"/>
                <a:gd name="connsiteX14" fmla="*/ 3161664 w 8830755"/>
                <a:gd name="connsiteY14" fmla="*/ 4381721 h 5575254"/>
                <a:gd name="connsiteX15" fmla="*/ 3671803 w 8830755"/>
                <a:gd name="connsiteY15" fmla="*/ 5575254 h 5575254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86127 w 8830755"/>
                <a:gd name="connsiteY6" fmla="*/ 1446016 h 5575254"/>
                <a:gd name="connsiteX7" fmla="*/ 5847112 w 8830755"/>
                <a:gd name="connsiteY7" fmla="*/ 396862 h 5575254"/>
                <a:gd name="connsiteX8" fmla="*/ 4682455 w 8830755"/>
                <a:gd name="connsiteY8" fmla="*/ 2331541 h 5575254"/>
                <a:gd name="connsiteX9" fmla="*/ 3614051 w 8830755"/>
                <a:gd name="connsiteY9" fmla="*/ 2013906 h 5575254"/>
                <a:gd name="connsiteX10" fmla="*/ 1554244 w 8830755"/>
                <a:gd name="connsiteY10" fmla="*/ 242858 h 5575254"/>
                <a:gd name="connsiteX11" fmla="*/ 2603397 w 8830755"/>
                <a:gd name="connsiteY11" fmla="*/ 3207439 h 5575254"/>
                <a:gd name="connsiteX12" fmla="*/ 4577 w 8830755"/>
                <a:gd name="connsiteY12" fmla="*/ 3197814 h 5575254"/>
                <a:gd name="connsiteX13" fmla="*/ 1525369 w 8830755"/>
                <a:gd name="connsiteY13" fmla="*/ 4891860 h 5575254"/>
                <a:gd name="connsiteX14" fmla="*/ 3161664 w 8830755"/>
                <a:gd name="connsiteY14" fmla="*/ 4381721 h 5575254"/>
                <a:gd name="connsiteX15" fmla="*/ 3671803 w 8830755"/>
                <a:gd name="connsiteY15" fmla="*/ 5575254 h 5575254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28376 w 8830755"/>
                <a:gd name="connsiteY6" fmla="*/ 1763650 h 5575254"/>
                <a:gd name="connsiteX7" fmla="*/ 5847112 w 8830755"/>
                <a:gd name="connsiteY7" fmla="*/ 396862 h 5575254"/>
                <a:gd name="connsiteX8" fmla="*/ 4682455 w 8830755"/>
                <a:gd name="connsiteY8" fmla="*/ 2331541 h 5575254"/>
                <a:gd name="connsiteX9" fmla="*/ 3614051 w 8830755"/>
                <a:gd name="connsiteY9" fmla="*/ 2013906 h 5575254"/>
                <a:gd name="connsiteX10" fmla="*/ 1554244 w 8830755"/>
                <a:gd name="connsiteY10" fmla="*/ 242858 h 5575254"/>
                <a:gd name="connsiteX11" fmla="*/ 2603397 w 8830755"/>
                <a:gd name="connsiteY11" fmla="*/ 3207439 h 5575254"/>
                <a:gd name="connsiteX12" fmla="*/ 4577 w 8830755"/>
                <a:gd name="connsiteY12" fmla="*/ 3197814 h 5575254"/>
                <a:gd name="connsiteX13" fmla="*/ 1525369 w 8830755"/>
                <a:gd name="connsiteY13" fmla="*/ 4891860 h 5575254"/>
                <a:gd name="connsiteX14" fmla="*/ 3161664 w 8830755"/>
                <a:gd name="connsiteY14" fmla="*/ 4381721 h 5575254"/>
                <a:gd name="connsiteX15" fmla="*/ 3671803 w 8830755"/>
                <a:gd name="connsiteY15" fmla="*/ 5575254 h 5575254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28376 w 8830755"/>
                <a:gd name="connsiteY6" fmla="*/ 1763650 h 5575254"/>
                <a:gd name="connsiteX7" fmla="*/ 5048216 w 8830755"/>
                <a:gd name="connsiteY7" fmla="*/ 185106 h 5575254"/>
                <a:gd name="connsiteX8" fmla="*/ 4682455 w 8830755"/>
                <a:gd name="connsiteY8" fmla="*/ 2331541 h 5575254"/>
                <a:gd name="connsiteX9" fmla="*/ 3614051 w 8830755"/>
                <a:gd name="connsiteY9" fmla="*/ 2013906 h 5575254"/>
                <a:gd name="connsiteX10" fmla="*/ 1554244 w 8830755"/>
                <a:gd name="connsiteY10" fmla="*/ 242858 h 5575254"/>
                <a:gd name="connsiteX11" fmla="*/ 2603397 w 8830755"/>
                <a:gd name="connsiteY11" fmla="*/ 3207439 h 5575254"/>
                <a:gd name="connsiteX12" fmla="*/ 4577 w 8830755"/>
                <a:gd name="connsiteY12" fmla="*/ 3197814 h 5575254"/>
                <a:gd name="connsiteX13" fmla="*/ 1525369 w 8830755"/>
                <a:gd name="connsiteY13" fmla="*/ 4891860 h 5575254"/>
                <a:gd name="connsiteX14" fmla="*/ 3161664 w 8830755"/>
                <a:gd name="connsiteY14" fmla="*/ 4381721 h 5575254"/>
                <a:gd name="connsiteX15" fmla="*/ 3671803 w 8830755"/>
                <a:gd name="connsiteY15" fmla="*/ 5575254 h 5575254"/>
                <a:gd name="connsiteX0" fmla="*/ 4855710 w 8830755"/>
                <a:gd name="connsiteY0" fmla="*/ 5556926 h 5576177"/>
                <a:gd name="connsiteX1" fmla="*/ 5308097 w 8830755"/>
                <a:gd name="connsiteY1" fmla="*/ 4026509 h 5576177"/>
                <a:gd name="connsiteX2" fmla="*/ 8080173 w 8830755"/>
                <a:gd name="connsiteY2" fmla="*/ 3641499 h 5576177"/>
                <a:gd name="connsiteX3" fmla="*/ 8782817 w 8830755"/>
                <a:gd name="connsiteY3" fmla="*/ 2255462 h 5576177"/>
                <a:gd name="connsiteX4" fmla="*/ 7059895 w 8830755"/>
                <a:gd name="connsiteY4" fmla="*/ 2005204 h 5576177"/>
                <a:gd name="connsiteX5" fmla="*/ 5664233 w 8830755"/>
                <a:gd name="connsiteY5" fmla="*/ 2707848 h 5576177"/>
                <a:gd name="connsiteX6" fmla="*/ 6328376 w 8830755"/>
                <a:gd name="connsiteY6" fmla="*/ 1764573 h 5576177"/>
                <a:gd name="connsiteX7" fmla="*/ 5048216 w 8830755"/>
                <a:gd name="connsiteY7" fmla="*/ 186029 h 5576177"/>
                <a:gd name="connsiteX8" fmla="*/ 4634329 w 8830755"/>
                <a:gd name="connsiteY8" fmla="*/ 2409466 h 5576177"/>
                <a:gd name="connsiteX9" fmla="*/ 3614051 w 8830755"/>
                <a:gd name="connsiteY9" fmla="*/ 2014829 h 5576177"/>
                <a:gd name="connsiteX10" fmla="*/ 1554244 w 8830755"/>
                <a:gd name="connsiteY10" fmla="*/ 243781 h 5576177"/>
                <a:gd name="connsiteX11" fmla="*/ 2603397 w 8830755"/>
                <a:gd name="connsiteY11" fmla="*/ 3208362 h 5576177"/>
                <a:gd name="connsiteX12" fmla="*/ 4577 w 8830755"/>
                <a:gd name="connsiteY12" fmla="*/ 3198737 h 5576177"/>
                <a:gd name="connsiteX13" fmla="*/ 1525369 w 8830755"/>
                <a:gd name="connsiteY13" fmla="*/ 4892783 h 5576177"/>
                <a:gd name="connsiteX14" fmla="*/ 3161664 w 8830755"/>
                <a:gd name="connsiteY14" fmla="*/ 4382644 h 5576177"/>
                <a:gd name="connsiteX15" fmla="*/ 3671803 w 8830755"/>
                <a:gd name="connsiteY15" fmla="*/ 5576177 h 5576177"/>
                <a:gd name="connsiteX0" fmla="*/ 4855710 w 8830755"/>
                <a:gd name="connsiteY0" fmla="*/ 5556926 h 5576177"/>
                <a:gd name="connsiteX1" fmla="*/ 5308097 w 8830755"/>
                <a:gd name="connsiteY1" fmla="*/ 4026509 h 5576177"/>
                <a:gd name="connsiteX2" fmla="*/ 8080173 w 8830755"/>
                <a:gd name="connsiteY2" fmla="*/ 3641499 h 5576177"/>
                <a:gd name="connsiteX3" fmla="*/ 8782817 w 8830755"/>
                <a:gd name="connsiteY3" fmla="*/ 2255462 h 5576177"/>
                <a:gd name="connsiteX4" fmla="*/ 7059895 w 8830755"/>
                <a:gd name="connsiteY4" fmla="*/ 2005204 h 5576177"/>
                <a:gd name="connsiteX5" fmla="*/ 5664233 w 8830755"/>
                <a:gd name="connsiteY5" fmla="*/ 2707848 h 5576177"/>
                <a:gd name="connsiteX6" fmla="*/ 6001117 w 8830755"/>
                <a:gd name="connsiteY6" fmla="*/ 1466190 h 5576177"/>
                <a:gd name="connsiteX7" fmla="*/ 5048216 w 8830755"/>
                <a:gd name="connsiteY7" fmla="*/ 186029 h 5576177"/>
                <a:gd name="connsiteX8" fmla="*/ 4634329 w 8830755"/>
                <a:gd name="connsiteY8" fmla="*/ 2409466 h 5576177"/>
                <a:gd name="connsiteX9" fmla="*/ 3614051 w 8830755"/>
                <a:gd name="connsiteY9" fmla="*/ 2014829 h 5576177"/>
                <a:gd name="connsiteX10" fmla="*/ 1554244 w 8830755"/>
                <a:gd name="connsiteY10" fmla="*/ 243781 h 5576177"/>
                <a:gd name="connsiteX11" fmla="*/ 2603397 w 8830755"/>
                <a:gd name="connsiteY11" fmla="*/ 3208362 h 5576177"/>
                <a:gd name="connsiteX12" fmla="*/ 4577 w 8830755"/>
                <a:gd name="connsiteY12" fmla="*/ 3198737 h 5576177"/>
                <a:gd name="connsiteX13" fmla="*/ 1525369 w 8830755"/>
                <a:gd name="connsiteY13" fmla="*/ 4892783 h 5576177"/>
                <a:gd name="connsiteX14" fmla="*/ 3161664 w 8830755"/>
                <a:gd name="connsiteY14" fmla="*/ 4382644 h 5576177"/>
                <a:gd name="connsiteX15" fmla="*/ 3671803 w 8830755"/>
                <a:gd name="connsiteY15" fmla="*/ 5576177 h 5576177"/>
                <a:gd name="connsiteX0" fmla="*/ 4855710 w 8830755"/>
                <a:gd name="connsiteY0" fmla="*/ 5556926 h 5576177"/>
                <a:gd name="connsiteX1" fmla="*/ 5308097 w 8830755"/>
                <a:gd name="connsiteY1" fmla="*/ 4026509 h 5576177"/>
                <a:gd name="connsiteX2" fmla="*/ 8080173 w 8830755"/>
                <a:gd name="connsiteY2" fmla="*/ 3641499 h 5576177"/>
                <a:gd name="connsiteX3" fmla="*/ 8782817 w 8830755"/>
                <a:gd name="connsiteY3" fmla="*/ 2255462 h 5576177"/>
                <a:gd name="connsiteX4" fmla="*/ 7059895 w 8830755"/>
                <a:gd name="connsiteY4" fmla="*/ 2005204 h 5576177"/>
                <a:gd name="connsiteX5" fmla="*/ 5664233 w 8830755"/>
                <a:gd name="connsiteY5" fmla="*/ 2707848 h 5576177"/>
                <a:gd name="connsiteX6" fmla="*/ 6001117 w 8830755"/>
                <a:gd name="connsiteY6" fmla="*/ 1466190 h 5576177"/>
                <a:gd name="connsiteX7" fmla="*/ 5644983 w 8830755"/>
                <a:gd name="connsiteY7" fmla="*/ 715623 h 5576177"/>
                <a:gd name="connsiteX8" fmla="*/ 5048216 w 8830755"/>
                <a:gd name="connsiteY8" fmla="*/ 186029 h 5576177"/>
                <a:gd name="connsiteX9" fmla="*/ 4634329 w 8830755"/>
                <a:gd name="connsiteY9" fmla="*/ 2409466 h 5576177"/>
                <a:gd name="connsiteX10" fmla="*/ 3614051 w 8830755"/>
                <a:gd name="connsiteY10" fmla="*/ 2014829 h 5576177"/>
                <a:gd name="connsiteX11" fmla="*/ 1554244 w 8830755"/>
                <a:gd name="connsiteY11" fmla="*/ 243781 h 5576177"/>
                <a:gd name="connsiteX12" fmla="*/ 2603397 w 8830755"/>
                <a:gd name="connsiteY12" fmla="*/ 3208362 h 5576177"/>
                <a:gd name="connsiteX13" fmla="*/ 4577 w 8830755"/>
                <a:gd name="connsiteY13" fmla="*/ 3198737 h 5576177"/>
                <a:gd name="connsiteX14" fmla="*/ 1525369 w 8830755"/>
                <a:gd name="connsiteY14" fmla="*/ 4892783 h 5576177"/>
                <a:gd name="connsiteX15" fmla="*/ 3161664 w 8830755"/>
                <a:gd name="connsiteY15" fmla="*/ 4382644 h 5576177"/>
                <a:gd name="connsiteX16" fmla="*/ 3671803 w 8830755"/>
                <a:gd name="connsiteY16" fmla="*/ 5576177 h 5576177"/>
                <a:gd name="connsiteX0" fmla="*/ 4855710 w 8830755"/>
                <a:gd name="connsiteY0" fmla="*/ 5556926 h 5576177"/>
                <a:gd name="connsiteX1" fmla="*/ 5308097 w 8830755"/>
                <a:gd name="connsiteY1" fmla="*/ 4026509 h 5576177"/>
                <a:gd name="connsiteX2" fmla="*/ 8080173 w 8830755"/>
                <a:gd name="connsiteY2" fmla="*/ 3641499 h 5576177"/>
                <a:gd name="connsiteX3" fmla="*/ 8782817 w 8830755"/>
                <a:gd name="connsiteY3" fmla="*/ 2255462 h 5576177"/>
                <a:gd name="connsiteX4" fmla="*/ 7059895 w 8830755"/>
                <a:gd name="connsiteY4" fmla="*/ 2005204 h 5576177"/>
                <a:gd name="connsiteX5" fmla="*/ 5664233 w 8830755"/>
                <a:gd name="connsiteY5" fmla="*/ 2707848 h 5576177"/>
                <a:gd name="connsiteX6" fmla="*/ 6001117 w 8830755"/>
                <a:gd name="connsiteY6" fmla="*/ 1466190 h 5576177"/>
                <a:gd name="connsiteX7" fmla="*/ 5933741 w 8830755"/>
                <a:gd name="connsiteY7" fmla="*/ 330612 h 5576177"/>
                <a:gd name="connsiteX8" fmla="*/ 5048216 w 8830755"/>
                <a:gd name="connsiteY8" fmla="*/ 186029 h 5576177"/>
                <a:gd name="connsiteX9" fmla="*/ 4634329 w 8830755"/>
                <a:gd name="connsiteY9" fmla="*/ 2409466 h 5576177"/>
                <a:gd name="connsiteX10" fmla="*/ 3614051 w 8830755"/>
                <a:gd name="connsiteY10" fmla="*/ 2014829 h 5576177"/>
                <a:gd name="connsiteX11" fmla="*/ 1554244 w 8830755"/>
                <a:gd name="connsiteY11" fmla="*/ 243781 h 5576177"/>
                <a:gd name="connsiteX12" fmla="*/ 2603397 w 8830755"/>
                <a:gd name="connsiteY12" fmla="*/ 3208362 h 5576177"/>
                <a:gd name="connsiteX13" fmla="*/ 4577 w 8830755"/>
                <a:gd name="connsiteY13" fmla="*/ 3198737 h 5576177"/>
                <a:gd name="connsiteX14" fmla="*/ 1525369 w 8830755"/>
                <a:gd name="connsiteY14" fmla="*/ 4892783 h 5576177"/>
                <a:gd name="connsiteX15" fmla="*/ 3161664 w 8830755"/>
                <a:gd name="connsiteY15" fmla="*/ 4382644 h 5576177"/>
                <a:gd name="connsiteX16" fmla="*/ 3671803 w 8830755"/>
                <a:gd name="connsiteY16" fmla="*/ 5576177 h 5576177"/>
                <a:gd name="connsiteX0" fmla="*/ 4855710 w 8829556"/>
                <a:gd name="connsiteY0" fmla="*/ 5556926 h 5576177"/>
                <a:gd name="connsiteX1" fmla="*/ 5308097 w 8829556"/>
                <a:gd name="connsiteY1" fmla="*/ 4026509 h 5576177"/>
                <a:gd name="connsiteX2" fmla="*/ 8080173 w 8829556"/>
                <a:gd name="connsiteY2" fmla="*/ 3641499 h 5576177"/>
                <a:gd name="connsiteX3" fmla="*/ 8782817 w 8829556"/>
                <a:gd name="connsiteY3" fmla="*/ 2255462 h 5576177"/>
                <a:gd name="connsiteX4" fmla="*/ 7079146 w 8829556"/>
                <a:gd name="connsiteY4" fmla="*/ 2168833 h 5576177"/>
                <a:gd name="connsiteX5" fmla="*/ 5664233 w 8829556"/>
                <a:gd name="connsiteY5" fmla="*/ 2707848 h 5576177"/>
                <a:gd name="connsiteX6" fmla="*/ 6001117 w 8829556"/>
                <a:gd name="connsiteY6" fmla="*/ 1466190 h 5576177"/>
                <a:gd name="connsiteX7" fmla="*/ 5933741 w 8829556"/>
                <a:gd name="connsiteY7" fmla="*/ 330612 h 5576177"/>
                <a:gd name="connsiteX8" fmla="*/ 5048216 w 8829556"/>
                <a:gd name="connsiteY8" fmla="*/ 186029 h 5576177"/>
                <a:gd name="connsiteX9" fmla="*/ 4634329 w 8829556"/>
                <a:gd name="connsiteY9" fmla="*/ 2409466 h 5576177"/>
                <a:gd name="connsiteX10" fmla="*/ 3614051 w 8829556"/>
                <a:gd name="connsiteY10" fmla="*/ 2014829 h 5576177"/>
                <a:gd name="connsiteX11" fmla="*/ 1554244 w 8829556"/>
                <a:gd name="connsiteY11" fmla="*/ 243781 h 5576177"/>
                <a:gd name="connsiteX12" fmla="*/ 2603397 w 8829556"/>
                <a:gd name="connsiteY12" fmla="*/ 3208362 h 5576177"/>
                <a:gd name="connsiteX13" fmla="*/ 4577 w 8829556"/>
                <a:gd name="connsiteY13" fmla="*/ 3198737 h 5576177"/>
                <a:gd name="connsiteX14" fmla="*/ 1525369 w 8829556"/>
                <a:gd name="connsiteY14" fmla="*/ 4892783 h 5576177"/>
                <a:gd name="connsiteX15" fmla="*/ 3161664 w 8829556"/>
                <a:gd name="connsiteY15" fmla="*/ 4382644 h 5576177"/>
                <a:gd name="connsiteX16" fmla="*/ 3671803 w 8829556"/>
                <a:gd name="connsiteY16" fmla="*/ 5576177 h 5576177"/>
                <a:gd name="connsiteX0" fmla="*/ 4855710 w 8460628"/>
                <a:gd name="connsiteY0" fmla="*/ 5556926 h 5576177"/>
                <a:gd name="connsiteX1" fmla="*/ 5308097 w 8460628"/>
                <a:gd name="connsiteY1" fmla="*/ 4026509 h 5576177"/>
                <a:gd name="connsiteX2" fmla="*/ 8080173 w 8460628"/>
                <a:gd name="connsiteY2" fmla="*/ 3641499 h 5576177"/>
                <a:gd name="connsiteX3" fmla="*/ 8330429 w 8460628"/>
                <a:gd name="connsiteY3" fmla="*/ 2592346 h 5576177"/>
                <a:gd name="connsiteX4" fmla="*/ 7079146 w 8460628"/>
                <a:gd name="connsiteY4" fmla="*/ 2168833 h 5576177"/>
                <a:gd name="connsiteX5" fmla="*/ 5664233 w 8460628"/>
                <a:gd name="connsiteY5" fmla="*/ 2707848 h 5576177"/>
                <a:gd name="connsiteX6" fmla="*/ 6001117 w 8460628"/>
                <a:gd name="connsiteY6" fmla="*/ 1466190 h 5576177"/>
                <a:gd name="connsiteX7" fmla="*/ 5933741 w 8460628"/>
                <a:gd name="connsiteY7" fmla="*/ 330612 h 5576177"/>
                <a:gd name="connsiteX8" fmla="*/ 5048216 w 8460628"/>
                <a:gd name="connsiteY8" fmla="*/ 186029 h 5576177"/>
                <a:gd name="connsiteX9" fmla="*/ 4634329 w 8460628"/>
                <a:gd name="connsiteY9" fmla="*/ 2409466 h 5576177"/>
                <a:gd name="connsiteX10" fmla="*/ 3614051 w 8460628"/>
                <a:gd name="connsiteY10" fmla="*/ 2014829 h 5576177"/>
                <a:gd name="connsiteX11" fmla="*/ 1554244 w 8460628"/>
                <a:gd name="connsiteY11" fmla="*/ 243781 h 5576177"/>
                <a:gd name="connsiteX12" fmla="*/ 2603397 w 8460628"/>
                <a:gd name="connsiteY12" fmla="*/ 3208362 h 5576177"/>
                <a:gd name="connsiteX13" fmla="*/ 4577 w 8460628"/>
                <a:gd name="connsiteY13" fmla="*/ 3198737 h 5576177"/>
                <a:gd name="connsiteX14" fmla="*/ 1525369 w 8460628"/>
                <a:gd name="connsiteY14" fmla="*/ 4892783 h 5576177"/>
                <a:gd name="connsiteX15" fmla="*/ 3161664 w 8460628"/>
                <a:gd name="connsiteY15" fmla="*/ 4382644 h 5576177"/>
                <a:gd name="connsiteX16" fmla="*/ 3671803 w 8460628"/>
                <a:gd name="connsiteY16" fmla="*/ 5576177 h 5576177"/>
                <a:gd name="connsiteX0" fmla="*/ 4855710 w 8460628"/>
                <a:gd name="connsiteY0" fmla="*/ 5556926 h 5576177"/>
                <a:gd name="connsiteX1" fmla="*/ 5308097 w 8460628"/>
                <a:gd name="connsiteY1" fmla="*/ 4026509 h 5576177"/>
                <a:gd name="connsiteX2" fmla="*/ 8080173 w 8460628"/>
                <a:gd name="connsiteY2" fmla="*/ 3641499 h 5576177"/>
                <a:gd name="connsiteX3" fmla="*/ 8330429 w 8460628"/>
                <a:gd name="connsiteY3" fmla="*/ 2592346 h 5576177"/>
                <a:gd name="connsiteX4" fmla="*/ 7079146 w 8460628"/>
                <a:gd name="connsiteY4" fmla="*/ 2168833 h 5576177"/>
                <a:gd name="connsiteX5" fmla="*/ 5612793 w 8460628"/>
                <a:gd name="connsiteY5" fmla="*/ 2550120 h 5576177"/>
                <a:gd name="connsiteX6" fmla="*/ 6001117 w 8460628"/>
                <a:gd name="connsiteY6" fmla="*/ 1466190 h 5576177"/>
                <a:gd name="connsiteX7" fmla="*/ 5933741 w 8460628"/>
                <a:gd name="connsiteY7" fmla="*/ 330612 h 5576177"/>
                <a:gd name="connsiteX8" fmla="*/ 5048216 w 8460628"/>
                <a:gd name="connsiteY8" fmla="*/ 186029 h 5576177"/>
                <a:gd name="connsiteX9" fmla="*/ 4634329 w 8460628"/>
                <a:gd name="connsiteY9" fmla="*/ 2409466 h 5576177"/>
                <a:gd name="connsiteX10" fmla="*/ 3614051 w 8460628"/>
                <a:gd name="connsiteY10" fmla="*/ 2014829 h 5576177"/>
                <a:gd name="connsiteX11" fmla="*/ 1554244 w 8460628"/>
                <a:gd name="connsiteY11" fmla="*/ 243781 h 5576177"/>
                <a:gd name="connsiteX12" fmla="*/ 2603397 w 8460628"/>
                <a:gd name="connsiteY12" fmla="*/ 3208362 h 5576177"/>
                <a:gd name="connsiteX13" fmla="*/ 4577 w 8460628"/>
                <a:gd name="connsiteY13" fmla="*/ 3198737 h 5576177"/>
                <a:gd name="connsiteX14" fmla="*/ 1525369 w 8460628"/>
                <a:gd name="connsiteY14" fmla="*/ 4892783 h 5576177"/>
                <a:gd name="connsiteX15" fmla="*/ 3161664 w 8460628"/>
                <a:gd name="connsiteY15" fmla="*/ 4382644 h 5576177"/>
                <a:gd name="connsiteX16" fmla="*/ 3671803 w 8460628"/>
                <a:gd name="connsiteY16" fmla="*/ 5576177 h 5576177"/>
                <a:gd name="connsiteX0" fmla="*/ 4855710 w 8460628"/>
                <a:gd name="connsiteY0" fmla="*/ 5554603 h 5573854"/>
                <a:gd name="connsiteX1" fmla="*/ 5308097 w 8460628"/>
                <a:gd name="connsiteY1" fmla="*/ 4024186 h 5573854"/>
                <a:gd name="connsiteX2" fmla="*/ 8080173 w 8460628"/>
                <a:gd name="connsiteY2" fmla="*/ 3639176 h 5573854"/>
                <a:gd name="connsiteX3" fmla="*/ 8330429 w 8460628"/>
                <a:gd name="connsiteY3" fmla="*/ 2590023 h 5573854"/>
                <a:gd name="connsiteX4" fmla="*/ 7079146 w 8460628"/>
                <a:gd name="connsiteY4" fmla="*/ 2166510 h 5573854"/>
                <a:gd name="connsiteX5" fmla="*/ 5612793 w 8460628"/>
                <a:gd name="connsiteY5" fmla="*/ 2547797 h 5573854"/>
                <a:gd name="connsiteX6" fmla="*/ 6001117 w 8460628"/>
                <a:gd name="connsiteY6" fmla="*/ 1463867 h 5573854"/>
                <a:gd name="connsiteX7" fmla="*/ 5933741 w 8460628"/>
                <a:gd name="connsiteY7" fmla="*/ 328289 h 5573854"/>
                <a:gd name="connsiteX8" fmla="*/ 5048216 w 8460628"/>
                <a:gd name="connsiteY8" fmla="*/ 183706 h 5573854"/>
                <a:gd name="connsiteX9" fmla="*/ 4346263 w 8460628"/>
                <a:gd name="connsiteY9" fmla="*/ 2212303 h 5573854"/>
                <a:gd name="connsiteX10" fmla="*/ 3614051 w 8460628"/>
                <a:gd name="connsiteY10" fmla="*/ 2012506 h 5573854"/>
                <a:gd name="connsiteX11" fmla="*/ 1554244 w 8460628"/>
                <a:gd name="connsiteY11" fmla="*/ 241458 h 5573854"/>
                <a:gd name="connsiteX12" fmla="*/ 2603397 w 8460628"/>
                <a:gd name="connsiteY12" fmla="*/ 3206039 h 5573854"/>
                <a:gd name="connsiteX13" fmla="*/ 4577 w 8460628"/>
                <a:gd name="connsiteY13" fmla="*/ 3196414 h 5573854"/>
                <a:gd name="connsiteX14" fmla="*/ 1525369 w 8460628"/>
                <a:gd name="connsiteY14" fmla="*/ 4890460 h 5573854"/>
                <a:gd name="connsiteX15" fmla="*/ 3161664 w 8460628"/>
                <a:gd name="connsiteY15" fmla="*/ 4380321 h 5573854"/>
                <a:gd name="connsiteX16" fmla="*/ 3671803 w 8460628"/>
                <a:gd name="connsiteY16" fmla="*/ 5573854 h 5573854"/>
                <a:gd name="connsiteX0" fmla="*/ 4855710 w 8460628"/>
                <a:gd name="connsiteY0" fmla="*/ 5554603 h 5573854"/>
                <a:gd name="connsiteX1" fmla="*/ 5308097 w 8460628"/>
                <a:gd name="connsiteY1" fmla="*/ 4024186 h 5573854"/>
                <a:gd name="connsiteX2" fmla="*/ 8080173 w 8460628"/>
                <a:gd name="connsiteY2" fmla="*/ 3639176 h 5573854"/>
                <a:gd name="connsiteX3" fmla="*/ 8330429 w 8460628"/>
                <a:gd name="connsiteY3" fmla="*/ 2590023 h 5573854"/>
                <a:gd name="connsiteX4" fmla="*/ 7079146 w 8460628"/>
                <a:gd name="connsiteY4" fmla="*/ 2166510 h 5573854"/>
                <a:gd name="connsiteX5" fmla="*/ 5612793 w 8460628"/>
                <a:gd name="connsiteY5" fmla="*/ 2547797 h 5573854"/>
                <a:gd name="connsiteX6" fmla="*/ 6001117 w 8460628"/>
                <a:gd name="connsiteY6" fmla="*/ 1463867 h 5573854"/>
                <a:gd name="connsiteX7" fmla="*/ 5933741 w 8460628"/>
                <a:gd name="connsiteY7" fmla="*/ 328289 h 5573854"/>
                <a:gd name="connsiteX8" fmla="*/ 4667557 w 8460628"/>
                <a:gd name="connsiteY8" fmla="*/ 452771 h 5573854"/>
                <a:gd name="connsiteX9" fmla="*/ 4346263 w 8460628"/>
                <a:gd name="connsiteY9" fmla="*/ 2212303 h 5573854"/>
                <a:gd name="connsiteX10" fmla="*/ 3614051 w 8460628"/>
                <a:gd name="connsiteY10" fmla="*/ 2012506 h 5573854"/>
                <a:gd name="connsiteX11" fmla="*/ 1554244 w 8460628"/>
                <a:gd name="connsiteY11" fmla="*/ 241458 h 5573854"/>
                <a:gd name="connsiteX12" fmla="*/ 2603397 w 8460628"/>
                <a:gd name="connsiteY12" fmla="*/ 3206039 h 5573854"/>
                <a:gd name="connsiteX13" fmla="*/ 4577 w 8460628"/>
                <a:gd name="connsiteY13" fmla="*/ 3196414 h 5573854"/>
                <a:gd name="connsiteX14" fmla="*/ 1525369 w 8460628"/>
                <a:gd name="connsiteY14" fmla="*/ 4890460 h 5573854"/>
                <a:gd name="connsiteX15" fmla="*/ 3161664 w 8460628"/>
                <a:gd name="connsiteY15" fmla="*/ 4380321 h 5573854"/>
                <a:gd name="connsiteX16" fmla="*/ 3671803 w 8460628"/>
                <a:gd name="connsiteY16" fmla="*/ 5573854 h 5573854"/>
                <a:gd name="connsiteX0" fmla="*/ 4864926 w 8469844"/>
                <a:gd name="connsiteY0" fmla="*/ 5365764 h 5385015"/>
                <a:gd name="connsiteX1" fmla="*/ 5317313 w 8469844"/>
                <a:gd name="connsiteY1" fmla="*/ 3835347 h 5385015"/>
                <a:gd name="connsiteX2" fmla="*/ 8089389 w 8469844"/>
                <a:gd name="connsiteY2" fmla="*/ 3450337 h 5385015"/>
                <a:gd name="connsiteX3" fmla="*/ 8339645 w 8469844"/>
                <a:gd name="connsiteY3" fmla="*/ 2401184 h 5385015"/>
                <a:gd name="connsiteX4" fmla="*/ 7088362 w 8469844"/>
                <a:gd name="connsiteY4" fmla="*/ 1977671 h 5385015"/>
                <a:gd name="connsiteX5" fmla="*/ 5622009 w 8469844"/>
                <a:gd name="connsiteY5" fmla="*/ 2358958 h 5385015"/>
                <a:gd name="connsiteX6" fmla="*/ 6010333 w 8469844"/>
                <a:gd name="connsiteY6" fmla="*/ 1275028 h 5385015"/>
                <a:gd name="connsiteX7" fmla="*/ 5942957 w 8469844"/>
                <a:gd name="connsiteY7" fmla="*/ 139450 h 5385015"/>
                <a:gd name="connsiteX8" fmla="*/ 4676773 w 8469844"/>
                <a:gd name="connsiteY8" fmla="*/ 263932 h 5385015"/>
                <a:gd name="connsiteX9" fmla="*/ 4355479 w 8469844"/>
                <a:gd name="connsiteY9" fmla="*/ 2023464 h 5385015"/>
                <a:gd name="connsiteX10" fmla="*/ 3623267 w 8469844"/>
                <a:gd name="connsiteY10" fmla="*/ 1823667 h 5385015"/>
                <a:gd name="connsiteX11" fmla="*/ 1563460 w 8469844"/>
                <a:gd name="connsiteY11" fmla="*/ 52619 h 5385015"/>
                <a:gd name="connsiteX12" fmla="*/ 2448004 w 8469844"/>
                <a:gd name="connsiteY12" fmla="*/ 2970810 h 5385015"/>
                <a:gd name="connsiteX13" fmla="*/ 13793 w 8469844"/>
                <a:gd name="connsiteY13" fmla="*/ 3007575 h 5385015"/>
                <a:gd name="connsiteX14" fmla="*/ 1534585 w 8469844"/>
                <a:gd name="connsiteY14" fmla="*/ 4701621 h 5385015"/>
                <a:gd name="connsiteX15" fmla="*/ 3170880 w 8469844"/>
                <a:gd name="connsiteY15" fmla="*/ 4191482 h 5385015"/>
                <a:gd name="connsiteX16" fmla="*/ 3681019 w 8469844"/>
                <a:gd name="connsiteY16" fmla="*/ 5385015 h 5385015"/>
                <a:gd name="connsiteX0" fmla="*/ 4864926 w 8469844"/>
                <a:gd name="connsiteY0" fmla="*/ 5519544 h 5538795"/>
                <a:gd name="connsiteX1" fmla="*/ 5317313 w 8469844"/>
                <a:gd name="connsiteY1" fmla="*/ 3989127 h 5538795"/>
                <a:gd name="connsiteX2" fmla="*/ 8089389 w 8469844"/>
                <a:gd name="connsiteY2" fmla="*/ 3604117 h 5538795"/>
                <a:gd name="connsiteX3" fmla="*/ 8339645 w 8469844"/>
                <a:gd name="connsiteY3" fmla="*/ 2554964 h 5538795"/>
                <a:gd name="connsiteX4" fmla="*/ 7088362 w 8469844"/>
                <a:gd name="connsiteY4" fmla="*/ 2131451 h 5538795"/>
                <a:gd name="connsiteX5" fmla="*/ 5622009 w 8469844"/>
                <a:gd name="connsiteY5" fmla="*/ 2512738 h 5538795"/>
                <a:gd name="connsiteX6" fmla="*/ 6010333 w 8469844"/>
                <a:gd name="connsiteY6" fmla="*/ 1428808 h 5538795"/>
                <a:gd name="connsiteX7" fmla="*/ 5942957 w 8469844"/>
                <a:gd name="connsiteY7" fmla="*/ 293230 h 5538795"/>
                <a:gd name="connsiteX8" fmla="*/ 4676773 w 8469844"/>
                <a:gd name="connsiteY8" fmla="*/ 417712 h 5538795"/>
                <a:gd name="connsiteX9" fmla="*/ 4355479 w 8469844"/>
                <a:gd name="connsiteY9" fmla="*/ 2177244 h 5538795"/>
                <a:gd name="connsiteX10" fmla="*/ 3623267 w 8469844"/>
                <a:gd name="connsiteY10" fmla="*/ 1977447 h 5538795"/>
                <a:gd name="connsiteX11" fmla="*/ 1563460 w 8469844"/>
                <a:gd name="connsiteY11" fmla="*/ 206399 h 5538795"/>
                <a:gd name="connsiteX12" fmla="*/ 2448004 w 8469844"/>
                <a:gd name="connsiteY12" fmla="*/ 3124590 h 5538795"/>
                <a:gd name="connsiteX13" fmla="*/ 13793 w 8469844"/>
                <a:gd name="connsiteY13" fmla="*/ 3161355 h 5538795"/>
                <a:gd name="connsiteX14" fmla="*/ 1534585 w 8469844"/>
                <a:gd name="connsiteY14" fmla="*/ 4855401 h 5538795"/>
                <a:gd name="connsiteX15" fmla="*/ 3170880 w 8469844"/>
                <a:gd name="connsiteY15" fmla="*/ 4345262 h 5538795"/>
                <a:gd name="connsiteX16" fmla="*/ 3681019 w 8469844"/>
                <a:gd name="connsiteY16" fmla="*/ 5538795 h 5538795"/>
                <a:gd name="connsiteX0" fmla="*/ 4864926 w 8469844"/>
                <a:gd name="connsiteY0" fmla="*/ 5365764 h 5385015"/>
                <a:gd name="connsiteX1" fmla="*/ 5317313 w 8469844"/>
                <a:gd name="connsiteY1" fmla="*/ 3835347 h 5385015"/>
                <a:gd name="connsiteX2" fmla="*/ 8089389 w 8469844"/>
                <a:gd name="connsiteY2" fmla="*/ 3450337 h 5385015"/>
                <a:gd name="connsiteX3" fmla="*/ 8339645 w 8469844"/>
                <a:gd name="connsiteY3" fmla="*/ 2401184 h 5385015"/>
                <a:gd name="connsiteX4" fmla="*/ 7088362 w 8469844"/>
                <a:gd name="connsiteY4" fmla="*/ 1977671 h 5385015"/>
                <a:gd name="connsiteX5" fmla="*/ 5622009 w 8469844"/>
                <a:gd name="connsiteY5" fmla="*/ 2358958 h 5385015"/>
                <a:gd name="connsiteX6" fmla="*/ 6010333 w 8469844"/>
                <a:gd name="connsiteY6" fmla="*/ 1275028 h 5385015"/>
                <a:gd name="connsiteX7" fmla="*/ 5942957 w 8469844"/>
                <a:gd name="connsiteY7" fmla="*/ 139450 h 5385015"/>
                <a:gd name="connsiteX8" fmla="*/ 4676773 w 8469844"/>
                <a:gd name="connsiteY8" fmla="*/ 263932 h 5385015"/>
                <a:gd name="connsiteX9" fmla="*/ 4355479 w 8469844"/>
                <a:gd name="connsiteY9" fmla="*/ 2023464 h 5385015"/>
                <a:gd name="connsiteX10" fmla="*/ 3623267 w 8469844"/>
                <a:gd name="connsiteY10" fmla="*/ 1823667 h 5385015"/>
                <a:gd name="connsiteX11" fmla="*/ 1563460 w 8469844"/>
                <a:gd name="connsiteY11" fmla="*/ 52619 h 5385015"/>
                <a:gd name="connsiteX12" fmla="*/ 1458366 w 8469844"/>
                <a:gd name="connsiteY12" fmla="*/ 1330447 h 5385015"/>
                <a:gd name="connsiteX13" fmla="*/ 2448004 w 8469844"/>
                <a:gd name="connsiteY13" fmla="*/ 2970810 h 5385015"/>
                <a:gd name="connsiteX14" fmla="*/ 13793 w 8469844"/>
                <a:gd name="connsiteY14" fmla="*/ 3007575 h 5385015"/>
                <a:gd name="connsiteX15" fmla="*/ 1534585 w 8469844"/>
                <a:gd name="connsiteY15" fmla="*/ 4701621 h 5385015"/>
                <a:gd name="connsiteX16" fmla="*/ 3170880 w 8469844"/>
                <a:gd name="connsiteY16" fmla="*/ 4191482 h 5385015"/>
                <a:gd name="connsiteX17" fmla="*/ 3681019 w 8469844"/>
                <a:gd name="connsiteY17" fmla="*/ 5385015 h 5385015"/>
                <a:gd name="connsiteX0" fmla="*/ 4864926 w 8469844"/>
                <a:gd name="connsiteY0" fmla="*/ 5365764 h 5385015"/>
                <a:gd name="connsiteX1" fmla="*/ 5317313 w 8469844"/>
                <a:gd name="connsiteY1" fmla="*/ 3835347 h 5385015"/>
                <a:gd name="connsiteX2" fmla="*/ 8089389 w 8469844"/>
                <a:gd name="connsiteY2" fmla="*/ 3450337 h 5385015"/>
                <a:gd name="connsiteX3" fmla="*/ 8339645 w 8469844"/>
                <a:gd name="connsiteY3" fmla="*/ 2401184 h 5385015"/>
                <a:gd name="connsiteX4" fmla="*/ 7088362 w 8469844"/>
                <a:gd name="connsiteY4" fmla="*/ 1977671 h 5385015"/>
                <a:gd name="connsiteX5" fmla="*/ 5622009 w 8469844"/>
                <a:gd name="connsiteY5" fmla="*/ 2358958 h 5385015"/>
                <a:gd name="connsiteX6" fmla="*/ 6010333 w 8469844"/>
                <a:gd name="connsiteY6" fmla="*/ 1275028 h 5385015"/>
                <a:gd name="connsiteX7" fmla="*/ 5942957 w 8469844"/>
                <a:gd name="connsiteY7" fmla="*/ 139450 h 5385015"/>
                <a:gd name="connsiteX8" fmla="*/ 4676773 w 8469844"/>
                <a:gd name="connsiteY8" fmla="*/ 263932 h 5385015"/>
                <a:gd name="connsiteX9" fmla="*/ 4355479 w 8469844"/>
                <a:gd name="connsiteY9" fmla="*/ 2023464 h 5385015"/>
                <a:gd name="connsiteX10" fmla="*/ 3623267 w 8469844"/>
                <a:gd name="connsiteY10" fmla="*/ 1823667 h 5385015"/>
                <a:gd name="connsiteX11" fmla="*/ 1563460 w 8469844"/>
                <a:gd name="connsiteY11" fmla="*/ 52619 h 5385015"/>
                <a:gd name="connsiteX12" fmla="*/ 1458366 w 8469844"/>
                <a:gd name="connsiteY12" fmla="*/ 1330447 h 5385015"/>
                <a:gd name="connsiteX13" fmla="*/ 2448004 w 8469844"/>
                <a:gd name="connsiteY13" fmla="*/ 2970810 h 5385015"/>
                <a:gd name="connsiteX14" fmla="*/ 13793 w 8469844"/>
                <a:gd name="connsiteY14" fmla="*/ 3007575 h 5385015"/>
                <a:gd name="connsiteX15" fmla="*/ 1534585 w 8469844"/>
                <a:gd name="connsiteY15" fmla="*/ 4701621 h 5385015"/>
                <a:gd name="connsiteX16" fmla="*/ 3170880 w 8469844"/>
                <a:gd name="connsiteY16" fmla="*/ 4191482 h 5385015"/>
                <a:gd name="connsiteX17" fmla="*/ 3681019 w 8469844"/>
                <a:gd name="connsiteY17" fmla="*/ 5385015 h 5385015"/>
                <a:gd name="connsiteX0" fmla="*/ 4864926 w 8469844"/>
                <a:gd name="connsiteY0" fmla="*/ 5365764 h 5385015"/>
                <a:gd name="connsiteX1" fmla="*/ 5317313 w 8469844"/>
                <a:gd name="connsiteY1" fmla="*/ 3835347 h 5385015"/>
                <a:gd name="connsiteX2" fmla="*/ 8089389 w 8469844"/>
                <a:gd name="connsiteY2" fmla="*/ 3450337 h 5385015"/>
                <a:gd name="connsiteX3" fmla="*/ 8339645 w 8469844"/>
                <a:gd name="connsiteY3" fmla="*/ 2401184 h 5385015"/>
                <a:gd name="connsiteX4" fmla="*/ 7088362 w 8469844"/>
                <a:gd name="connsiteY4" fmla="*/ 1977671 h 5385015"/>
                <a:gd name="connsiteX5" fmla="*/ 5622009 w 8469844"/>
                <a:gd name="connsiteY5" fmla="*/ 2358958 h 5385015"/>
                <a:gd name="connsiteX6" fmla="*/ 6010333 w 8469844"/>
                <a:gd name="connsiteY6" fmla="*/ 1275028 h 5385015"/>
                <a:gd name="connsiteX7" fmla="*/ 5942957 w 8469844"/>
                <a:gd name="connsiteY7" fmla="*/ 139450 h 5385015"/>
                <a:gd name="connsiteX8" fmla="*/ 4676773 w 8469844"/>
                <a:gd name="connsiteY8" fmla="*/ 263932 h 5385015"/>
                <a:gd name="connsiteX9" fmla="*/ 4355479 w 8469844"/>
                <a:gd name="connsiteY9" fmla="*/ 2023464 h 5385015"/>
                <a:gd name="connsiteX10" fmla="*/ 3623267 w 8469844"/>
                <a:gd name="connsiteY10" fmla="*/ 1823667 h 5385015"/>
                <a:gd name="connsiteX11" fmla="*/ 1563460 w 8469844"/>
                <a:gd name="connsiteY11" fmla="*/ 52619 h 5385015"/>
                <a:gd name="connsiteX12" fmla="*/ 1334909 w 8469844"/>
                <a:gd name="connsiteY12" fmla="*/ 1441784 h 5385015"/>
                <a:gd name="connsiteX13" fmla="*/ 2448004 w 8469844"/>
                <a:gd name="connsiteY13" fmla="*/ 2970810 h 5385015"/>
                <a:gd name="connsiteX14" fmla="*/ 13793 w 8469844"/>
                <a:gd name="connsiteY14" fmla="*/ 3007575 h 5385015"/>
                <a:gd name="connsiteX15" fmla="*/ 1534585 w 8469844"/>
                <a:gd name="connsiteY15" fmla="*/ 4701621 h 5385015"/>
                <a:gd name="connsiteX16" fmla="*/ 3170880 w 8469844"/>
                <a:gd name="connsiteY16" fmla="*/ 4191482 h 5385015"/>
                <a:gd name="connsiteX17" fmla="*/ 3681019 w 8469844"/>
                <a:gd name="connsiteY17" fmla="*/ 5385015 h 5385015"/>
                <a:gd name="connsiteX0" fmla="*/ 4864926 w 8469844"/>
                <a:gd name="connsiteY0" fmla="*/ 5365764 h 5385015"/>
                <a:gd name="connsiteX1" fmla="*/ 5317313 w 8469844"/>
                <a:gd name="connsiteY1" fmla="*/ 3835347 h 5385015"/>
                <a:gd name="connsiteX2" fmla="*/ 8089389 w 8469844"/>
                <a:gd name="connsiteY2" fmla="*/ 3450337 h 5385015"/>
                <a:gd name="connsiteX3" fmla="*/ 8339645 w 8469844"/>
                <a:gd name="connsiteY3" fmla="*/ 2401184 h 5385015"/>
                <a:gd name="connsiteX4" fmla="*/ 7088362 w 8469844"/>
                <a:gd name="connsiteY4" fmla="*/ 1977671 h 5385015"/>
                <a:gd name="connsiteX5" fmla="*/ 5622009 w 8469844"/>
                <a:gd name="connsiteY5" fmla="*/ 2358958 h 5385015"/>
                <a:gd name="connsiteX6" fmla="*/ 6010333 w 8469844"/>
                <a:gd name="connsiteY6" fmla="*/ 1275028 h 5385015"/>
                <a:gd name="connsiteX7" fmla="*/ 5942957 w 8469844"/>
                <a:gd name="connsiteY7" fmla="*/ 139450 h 5385015"/>
                <a:gd name="connsiteX8" fmla="*/ 4676773 w 8469844"/>
                <a:gd name="connsiteY8" fmla="*/ 263932 h 5385015"/>
                <a:gd name="connsiteX9" fmla="*/ 4355479 w 8469844"/>
                <a:gd name="connsiteY9" fmla="*/ 2023464 h 5385015"/>
                <a:gd name="connsiteX10" fmla="*/ 3623267 w 8469844"/>
                <a:gd name="connsiteY10" fmla="*/ 1823667 h 5385015"/>
                <a:gd name="connsiteX11" fmla="*/ 1563460 w 8469844"/>
                <a:gd name="connsiteY11" fmla="*/ 52619 h 5385015"/>
                <a:gd name="connsiteX12" fmla="*/ 1334909 w 8469844"/>
                <a:gd name="connsiteY12" fmla="*/ 1441784 h 5385015"/>
                <a:gd name="connsiteX13" fmla="*/ 2448004 w 8469844"/>
                <a:gd name="connsiteY13" fmla="*/ 2970810 h 5385015"/>
                <a:gd name="connsiteX14" fmla="*/ 13793 w 8469844"/>
                <a:gd name="connsiteY14" fmla="*/ 3007575 h 5385015"/>
                <a:gd name="connsiteX15" fmla="*/ 1534585 w 8469844"/>
                <a:gd name="connsiteY15" fmla="*/ 4701621 h 5385015"/>
                <a:gd name="connsiteX16" fmla="*/ 3170880 w 8469844"/>
                <a:gd name="connsiteY16" fmla="*/ 4191482 h 5385015"/>
                <a:gd name="connsiteX17" fmla="*/ 3681019 w 8469844"/>
                <a:gd name="connsiteY17" fmla="*/ 5385015 h 5385015"/>
                <a:gd name="connsiteX0" fmla="*/ 4864926 w 8469844"/>
                <a:gd name="connsiteY0" fmla="*/ 5365764 h 5385015"/>
                <a:gd name="connsiteX1" fmla="*/ 5317313 w 8469844"/>
                <a:gd name="connsiteY1" fmla="*/ 3835347 h 5385015"/>
                <a:gd name="connsiteX2" fmla="*/ 8089389 w 8469844"/>
                <a:gd name="connsiteY2" fmla="*/ 3450337 h 5385015"/>
                <a:gd name="connsiteX3" fmla="*/ 8339645 w 8469844"/>
                <a:gd name="connsiteY3" fmla="*/ 2401184 h 5385015"/>
                <a:gd name="connsiteX4" fmla="*/ 7088362 w 8469844"/>
                <a:gd name="connsiteY4" fmla="*/ 1977671 h 5385015"/>
                <a:gd name="connsiteX5" fmla="*/ 5622009 w 8469844"/>
                <a:gd name="connsiteY5" fmla="*/ 2358958 h 5385015"/>
                <a:gd name="connsiteX6" fmla="*/ 6010333 w 8469844"/>
                <a:gd name="connsiteY6" fmla="*/ 1275028 h 5385015"/>
                <a:gd name="connsiteX7" fmla="*/ 5942957 w 8469844"/>
                <a:gd name="connsiteY7" fmla="*/ 139450 h 5385015"/>
                <a:gd name="connsiteX8" fmla="*/ 4676773 w 8469844"/>
                <a:gd name="connsiteY8" fmla="*/ 263932 h 5385015"/>
                <a:gd name="connsiteX9" fmla="*/ 4355479 w 8469844"/>
                <a:gd name="connsiteY9" fmla="*/ 2023464 h 5385015"/>
                <a:gd name="connsiteX10" fmla="*/ 3623267 w 8469844"/>
                <a:gd name="connsiteY10" fmla="*/ 1823667 h 5385015"/>
                <a:gd name="connsiteX11" fmla="*/ 1563460 w 8469844"/>
                <a:gd name="connsiteY11" fmla="*/ 52619 h 5385015"/>
                <a:gd name="connsiteX12" fmla="*/ 1334909 w 8469844"/>
                <a:gd name="connsiteY12" fmla="*/ 1441784 h 5385015"/>
                <a:gd name="connsiteX13" fmla="*/ 2448004 w 8469844"/>
                <a:gd name="connsiteY13" fmla="*/ 2970810 h 5385015"/>
                <a:gd name="connsiteX14" fmla="*/ 13793 w 8469844"/>
                <a:gd name="connsiteY14" fmla="*/ 2998297 h 5385015"/>
                <a:gd name="connsiteX15" fmla="*/ 1534585 w 8469844"/>
                <a:gd name="connsiteY15" fmla="*/ 4701621 h 5385015"/>
                <a:gd name="connsiteX16" fmla="*/ 3170880 w 8469844"/>
                <a:gd name="connsiteY16" fmla="*/ 4191482 h 5385015"/>
                <a:gd name="connsiteX17" fmla="*/ 3681019 w 8469844"/>
                <a:gd name="connsiteY17" fmla="*/ 5385015 h 5385015"/>
                <a:gd name="connsiteX0" fmla="*/ 4899878 w 8504796"/>
                <a:gd name="connsiteY0" fmla="*/ 5365764 h 5385015"/>
                <a:gd name="connsiteX1" fmla="*/ 5352265 w 8504796"/>
                <a:gd name="connsiteY1" fmla="*/ 3835347 h 5385015"/>
                <a:gd name="connsiteX2" fmla="*/ 8124341 w 8504796"/>
                <a:gd name="connsiteY2" fmla="*/ 3450337 h 5385015"/>
                <a:gd name="connsiteX3" fmla="*/ 8374597 w 8504796"/>
                <a:gd name="connsiteY3" fmla="*/ 2401184 h 5385015"/>
                <a:gd name="connsiteX4" fmla="*/ 7123314 w 8504796"/>
                <a:gd name="connsiteY4" fmla="*/ 1977671 h 5385015"/>
                <a:gd name="connsiteX5" fmla="*/ 5656961 w 8504796"/>
                <a:gd name="connsiteY5" fmla="*/ 2358958 h 5385015"/>
                <a:gd name="connsiteX6" fmla="*/ 6045285 w 8504796"/>
                <a:gd name="connsiteY6" fmla="*/ 1275028 h 5385015"/>
                <a:gd name="connsiteX7" fmla="*/ 5977909 w 8504796"/>
                <a:gd name="connsiteY7" fmla="*/ 139450 h 5385015"/>
                <a:gd name="connsiteX8" fmla="*/ 4711725 w 8504796"/>
                <a:gd name="connsiteY8" fmla="*/ 263932 h 5385015"/>
                <a:gd name="connsiteX9" fmla="*/ 4390431 w 8504796"/>
                <a:gd name="connsiteY9" fmla="*/ 2023464 h 5385015"/>
                <a:gd name="connsiteX10" fmla="*/ 3658219 w 8504796"/>
                <a:gd name="connsiteY10" fmla="*/ 1823667 h 5385015"/>
                <a:gd name="connsiteX11" fmla="*/ 1598412 w 8504796"/>
                <a:gd name="connsiteY11" fmla="*/ 52619 h 5385015"/>
                <a:gd name="connsiteX12" fmla="*/ 1369861 w 8504796"/>
                <a:gd name="connsiteY12" fmla="*/ 1441784 h 5385015"/>
                <a:gd name="connsiteX13" fmla="*/ 2482956 w 8504796"/>
                <a:gd name="connsiteY13" fmla="*/ 2970810 h 5385015"/>
                <a:gd name="connsiteX14" fmla="*/ 48745 w 8504796"/>
                <a:gd name="connsiteY14" fmla="*/ 2998297 h 5385015"/>
                <a:gd name="connsiteX15" fmla="*/ 1569537 w 8504796"/>
                <a:gd name="connsiteY15" fmla="*/ 4701621 h 5385015"/>
                <a:gd name="connsiteX16" fmla="*/ 3205832 w 8504796"/>
                <a:gd name="connsiteY16" fmla="*/ 4191482 h 5385015"/>
                <a:gd name="connsiteX17" fmla="*/ 3715971 w 8504796"/>
                <a:gd name="connsiteY17" fmla="*/ 5385015 h 5385015"/>
                <a:gd name="connsiteX0" fmla="*/ 4889861 w 8494779"/>
                <a:gd name="connsiteY0" fmla="*/ 5365764 h 5385015"/>
                <a:gd name="connsiteX1" fmla="*/ 5342248 w 8494779"/>
                <a:gd name="connsiteY1" fmla="*/ 3835347 h 5385015"/>
                <a:gd name="connsiteX2" fmla="*/ 8114324 w 8494779"/>
                <a:gd name="connsiteY2" fmla="*/ 3450337 h 5385015"/>
                <a:gd name="connsiteX3" fmla="*/ 8364580 w 8494779"/>
                <a:gd name="connsiteY3" fmla="*/ 2401184 h 5385015"/>
                <a:gd name="connsiteX4" fmla="*/ 7113297 w 8494779"/>
                <a:gd name="connsiteY4" fmla="*/ 1977671 h 5385015"/>
                <a:gd name="connsiteX5" fmla="*/ 5646944 w 8494779"/>
                <a:gd name="connsiteY5" fmla="*/ 2358958 h 5385015"/>
                <a:gd name="connsiteX6" fmla="*/ 6035268 w 8494779"/>
                <a:gd name="connsiteY6" fmla="*/ 1275028 h 5385015"/>
                <a:gd name="connsiteX7" fmla="*/ 5967892 w 8494779"/>
                <a:gd name="connsiteY7" fmla="*/ 139450 h 5385015"/>
                <a:gd name="connsiteX8" fmla="*/ 4701708 w 8494779"/>
                <a:gd name="connsiteY8" fmla="*/ 263932 h 5385015"/>
                <a:gd name="connsiteX9" fmla="*/ 4380414 w 8494779"/>
                <a:gd name="connsiteY9" fmla="*/ 2023464 h 5385015"/>
                <a:gd name="connsiteX10" fmla="*/ 3648202 w 8494779"/>
                <a:gd name="connsiteY10" fmla="*/ 1823667 h 5385015"/>
                <a:gd name="connsiteX11" fmla="*/ 1588395 w 8494779"/>
                <a:gd name="connsiteY11" fmla="*/ 52619 h 5385015"/>
                <a:gd name="connsiteX12" fmla="*/ 1359844 w 8494779"/>
                <a:gd name="connsiteY12" fmla="*/ 1441784 h 5385015"/>
                <a:gd name="connsiteX13" fmla="*/ 2472939 w 8494779"/>
                <a:gd name="connsiteY13" fmla="*/ 2970810 h 5385015"/>
                <a:gd name="connsiteX14" fmla="*/ 49016 w 8494779"/>
                <a:gd name="connsiteY14" fmla="*/ 2766345 h 5385015"/>
                <a:gd name="connsiteX15" fmla="*/ 1559520 w 8494779"/>
                <a:gd name="connsiteY15" fmla="*/ 4701621 h 5385015"/>
                <a:gd name="connsiteX16" fmla="*/ 3195815 w 8494779"/>
                <a:gd name="connsiteY16" fmla="*/ 4191482 h 5385015"/>
                <a:gd name="connsiteX17" fmla="*/ 3705954 w 8494779"/>
                <a:gd name="connsiteY17" fmla="*/ 5385015 h 5385015"/>
                <a:gd name="connsiteX0" fmla="*/ 4889861 w 8494779"/>
                <a:gd name="connsiteY0" fmla="*/ 5365764 h 5385015"/>
                <a:gd name="connsiteX1" fmla="*/ 5342248 w 8494779"/>
                <a:gd name="connsiteY1" fmla="*/ 3835347 h 5385015"/>
                <a:gd name="connsiteX2" fmla="*/ 8114324 w 8494779"/>
                <a:gd name="connsiteY2" fmla="*/ 3450337 h 5385015"/>
                <a:gd name="connsiteX3" fmla="*/ 8364580 w 8494779"/>
                <a:gd name="connsiteY3" fmla="*/ 2401184 h 5385015"/>
                <a:gd name="connsiteX4" fmla="*/ 7113297 w 8494779"/>
                <a:gd name="connsiteY4" fmla="*/ 1977671 h 5385015"/>
                <a:gd name="connsiteX5" fmla="*/ 5646944 w 8494779"/>
                <a:gd name="connsiteY5" fmla="*/ 2358958 h 5385015"/>
                <a:gd name="connsiteX6" fmla="*/ 6035268 w 8494779"/>
                <a:gd name="connsiteY6" fmla="*/ 1275028 h 5385015"/>
                <a:gd name="connsiteX7" fmla="*/ 5967892 w 8494779"/>
                <a:gd name="connsiteY7" fmla="*/ 139450 h 5385015"/>
                <a:gd name="connsiteX8" fmla="*/ 4701708 w 8494779"/>
                <a:gd name="connsiteY8" fmla="*/ 263932 h 5385015"/>
                <a:gd name="connsiteX9" fmla="*/ 4380414 w 8494779"/>
                <a:gd name="connsiteY9" fmla="*/ 2023464 h 5385015"/>
                <a:gd name="connsiteX10" fmla="*/ 3648202 w 8494779"/>
                <a:gd name="connsiteY10" fmla="*/ 1823667 h 5385015"/>
                <a:gd name="connsiteX11" fmla="*/ 2460668 w 8494779"/>
                <a:gd name="connsiteY11" fmla="*/ 578921 h 5385015"/>
                <a:gd name="connsiteX12" fmla="*/ 1588395 w 8494779"/>
                <a:gd name="connsiteY12" fmla="*/ 52619 h 5385015"/>
                <a:gd name="connsiteX13" fmla="*/ 1359844 w 8494779"/>
                <a:gd name="connsiteY13" fmla="*/ 1441784 h 5385015"/>
                <a:gd name="connsiteX14" fmla="*/ 2472939 w 8494779"/>
                <a:gd name="connsiteY14" fmla="*/ 2970810 h 5385015"/>
                <a:gd name="connsiteX15" fmla="*/ 49016 w 8494779"/>
                <a:gd name="connsiteY15" fmla="*/ 2766345 h 5385015"/>
                <a:gd name="connsiteX16" fmla="*/ 1559520 w 8494779"/>
                <a:gd name="connsiteY16" fmla="*/ 4701621 h 5385015"/>
                <a:gd name="connsiteX17" fmla="*/ 3195815 w 8494779"/>
                <a:gd name="connsiteY17" fmla="*/ 4191482 h 5385015"/>
                <a:gd name="connsiteX18" fmla="*/ 3705954 w 8494779"/>
                <a:gd name="connsiteY18" fmla="*/ 5385015 h 5385015"/>
                <a:gd name="connsiteX0" fmla="*/ 4889861 w 8494779"/>
                <a:gd name="connsiteY0" fmla="*/ 5365764 h 5385015"/>
                <a:gd name="connsiteX1" fmla="*/ 5342248 w 8494779"/>
                <a:gd name="connsiteY1" fmla="*/ 3835347 h 5385015"/>
                <a:gd name="connsiteX2" fmla="*/ 8114324 w 8494779"/>
                <a:gd name="connsiteY2" fmla="*/ 3450337 h 5385015"/>
                <a:gd name="connsiteX3" fmla="*/ 8364580 w 8494779"/>
                <a:gd name="connsiteY3" fmla="*/ 2401184 h 5385015"/>
                <a:gd name="connsiteX4" fmla="*/ 7113297 w 8494779"/>
                <a:gd name="connsiteY4" fmla="*/ 1977671 h 5385015"/>
                <a:gd name="connsiteX5" fmla="*/ 5646944 w 8494779"/>
                <a:gd name="connsiteY5" fmla="*/ 2358958 h 5385015"/>
                <a:gd name="connsiteX6" fmla="*/ 6035268 w 8494779"/>
                <a:gd name="connsiteY6" fmla="*/ 1275028 h 5385015"/>
                <a:gd name="connsiteX7" fmla="*/ 5967892 w 8494779"/>
                <a:gd name="connsiteY7" fmla="*/ 139450 h 5385015"/>
                <a:gd name="connsiteX8" fmla="*/ 4701708 w 8494779"/>
                <a:gd name="connsiteY8" fmla="*/ 263932 h 5385015"/>
                <a:gd name="connsiteX9" fmla="*/ 4380414 w 8494779"/>
                <a:gd name="connsiteY9" fmla="*/ 2023464 h 5385015"/>
                <a:gd name="connsiteX10" fmla="*/ 3648202 w 8494779"/>
                <a:gd name="connsiteY10" fmla="*/ 1823667 h 5385015"/>
                <a:gd name="connsiteX11" fmla="*/ 2676718 w 8494779"/>
                <a:gd name="connsiteY11" fmla="*/ 523252 h 5385015"/>
                <a:gd name="connsiteX12" fmla="*/ 1588395 w 8494779"/>
                <a:gd name="connsiteY12" fmla="*/ 52619 h 5385015"/>
                <a:gd name="connsiteX13" fmla="*/ 1359844 w 8494779"/>
                <a:gd name="connsiteY13" fmla="*/ 1441784 h 5385015"/>
                <a:gd name="connsiteX14" fmla="*/ 2472939 w 8494779"/>
                <a:gd name="connsiteY14" fmla="*/ 2970810 h 5385015"/>
                <a:gd name="connsiteX15" fmla="*/ 49016 w 8494779"/>
                <a:gd name="connsiteY15" fmla="*/ 2766345 h 5385015"/>
                <a:gd name="connsiteX16" fmla="*/ 1559520 w 8494779"/>
                <a:gd name="connsiteY16" fmla="*/ 4701621 h 5385015"/>
                <a:gd name="connsiteX17" fmla="*/ 3195815 w 8494779"/>
                <a:gd name="connsiteY17" fmla="*/ 4191482 h 5385015"/>
                <a:gd name="connsiteX18" fmla="*/ 3705954 w 8494779"/>
                <a:gd name="connsiteY18" fmla="*/ 5385015 h 5385015"/>
                <a:gd name="connsiteX0" fmla="*/ 4889861 w 8494779"/>
                <a:gd name="connsiteY0" fmla="*/ 5365764 h 5385015"/>
                <a:gd name="connsiteX1" fmla="*/ 5342248 w 8494779"/>
                <a:gd name="connsiteY1" fmla="*/ 3835347 h 5385015"/>
                <a:gd name="connsiteX2" fmla="*/ 8114324 w 8494779"/>
                <a:gd name="connsiteY2" fmla="*/ 3450337 h 5385015"/>
                <a:gd name="connsiteX3" fmla="*/ 8364580 w 8494779"/>
                <a:gd name="connsiteY3" fmla="*/ 2401184 h 5385015"/>
                <a:gd name="connsiteX4" fmla="*/ 7113297 w 8494779"/>
                <a:gd name="connsiteY4" fmla="*/ 1977671 h 5385015"/>
                <a:gd name="connsiteX5" fmla="*/ 5646944 w 8494779"/>
                <a:gd name="connsiteY5" fmla="*/ 2358958 h 5385015"/>
                <a:gd name="connsiteX6" fmla="*/ 6035268 w 8494779"/>
                <a:gd name="connsiteY6" fmla="*/ 1275028 h 5385015"/>
                <a:gd name="connsiteX7" fmla="*/ 5967892 w 8494779"/>
                <a:gd name="connsiteY7" fmla="*/ 139450 h 5385015"/>
                <a:gd name="connsiteX8" fmla="*/ 4701708 w 8494779"/>
                <a:gd name="connsiteY8" fmla="*/ 263932 h 5385015"/>
                <a:gd name="connsiteX9" fmla="*/ 4380414 w 8494779"/>
                <a:gd name="connsiteY9" fmla="*/ 2023464 h 5385015"/>
                <a:gd name="connsiteX10" fmla="*/ 3648202 w 8494779"/>
                <a:gd name="connsiteY10" fmla="*/ 1823667 h 5385015"/>
                <a:gd name="connsiteX11" fmla="*/ 2676718 w 8494779"/>
                <a:gd name="connsiteY11" fmla="*/ 523252 h 5385015"/>
                <a:gd name="connsiteX12" fmla="*/ 1588395 w 8494779"/>
                <a:gd name="connsiteY12" fmla="*/ 52619 h 5385015"/>
                <a:gd name="connsiteX13" fmla="*/ 1236387 w 8494779"/>
                <a:gd name="connsiteY13" fmla="*/ 1543843 h 5385015"/>
                <a:gd name="connsiteX14" fmla="*/ 2472939 w 8494779"/>
                <a:gd name="connsiteY14" fmla="*/ 2970810 h 5385015"/>
                <a:gd name="connsiteX15" fmla="*/ 49016 w 8494779"/>
                <a:gd name="connsiteY15" fmla="*/ 2766345 h 5385015"/>
                <a:gd name="connsiteX16" fmla="*/ 1559520 w 8494779"/>
                <a:gd name="connsiteY16" fmla="*/ 4701621 h 5385015"/>
                <a:gd name="connsiteX17" fmla="*/ 3195815 w 8494779"/>
                <a:gd name="connsiteY17" fmla="*/ 4191482 h 5385015"/>
                <a:gd name="connsiteX18" fmla="*/ 3705954 w 8494779"/>
                <a:gd name="connsiteY18" fmla="*/ 5385015 h 5385015"/>
                <a:gd name="connsiteX0" fmla="*/ 4889861 w 8494779"/>
                <a:gd name="connsiteY0" fmla="*/ 5358192 h 5377443"/>
                <a:gd name="connsiteX1" fmla="*/ 5342248 w 8494779"/>
                <a:gd name="connsiteY1" fmla="*/ 3827775 h 5377443"/>
                <a:gd name="connsiteX2" fmla="*/ 8114324 w 8494779"/>
                <a:gd name="connsiteY2" fmla="*/ 3442765 h 5377443"/>
                <a:gd name="connsiteX3" fmla="*/ 8364580 w 8494779"/>
                <a:gd name="connsiteY3" fmla="*/ 2393612 h 5377443"/>
                <a:gd name="connsiteX4" fmla="*/ 7113297 w 8494779"/>
                <a:gd name="connsiteY4" fmla="*/ 1970099 h 5377443"/>
                <a:gd name="connsiteX5" fmla="*/ 5646944 w 8494779"/>
                <a:gd name="connsiteY5" fmla="*/ 2351386 h 5377443"/>
                <a:gd name="connsiteX6" fmla="*/ 6035268 w 8494779"/>
                <a:gd name="connsiteY6" fmla="*/ 1267456 h 5377443"/>
                <a:gd name="connsiteX7" fmla="*/ 5967892 w 8494779"/>
                <a:gd name="connsiteY7" fmla="*/ 131878 h 5377443"/>
                <a:gd name="connsiteX8" fmla="*/ 4537099 w 8494779"/>
                <a:gd name="connsiteY8" fmla="*/ 441922 h 5377443"/>
                <a:gd name="connsiteX9" fmla="*/ 4380414 w 8494779"/>
                <a:gd name="connsiteY9" fmla="*/ 2015892 h 5377443"/>
                <a:gd name="connsiteX10" fmla="*/ 3648202 w 8494779"/>
                <a:gd name="connsiteY10" fmla="*/ 1816095 h 5377443"/>
                <a:gd name="connsiteX11" fmla="*/ 2676718 w 8494779"/>
                <a:gd name="connsiteY11" fmla="*/ 515680 h 5377443"/>
                <a:gd name="connsiteX12" fmla="*/ 1588395 w 8494779"/>
                <a:gd name="connsiteY12" fmla="*/ 45047 h 5377443"/>
                <a:gd name="connsiteX13" fmla="*/ 1236387 w 8494779"/>
                <a:gd name="connsiteY13" fmla="*/ 1536271 h 5377443"/>
                <a:gd name="connsiteX14" fmla="*/ 2472939 w 8494779"/>
                <a:gd name="connsiteY14" fmla="*/ 2963238 h 5377443"/>
                <a:gd name="connsiteX15" fmla="*/ 49016 w 8494779"/>
                <a:gd name="connsiteY15" fmla="*/ 2758773 h 5377443"/>
                <a:gd name="connsiteX16" fmla="*/ 1559520 w 8494779"/>
                <a:gd name="connsiteY16" fmla="*/ 4694049 h 5377443"/>
                <a:gd name="connsiteX17" fmla="*/ 3195815 w 8494779"/>
                <a:gd name="connsiteY17" fmla="*/ 4183910 h 5377443"/>
                <a:gd name="connsiteX18" fmla="*/ 3705954 w 8494779"/>
                <a:gd name="connsiteY18" fmla="*/ 5377443 h 5377443"/>
                <a:gd name="connsiteX0" fmla="*/ 4889861 w 8494779"/>
                <a:gd name="connsiteY0" fmla="*/ 5417178 h 5436429"/>
                <a:gd name="connsiteX1" fmla="*/ 5342248 w 8494779"/>
                <a:gd name="connsiteY1" fmla="*/ 3886761 h 5436429"/>
                <a:gd name="connsiteX2" fmla="*/ 8114324 w 8494779"/>
                <a:gd name="connsiteY2" fmla="*/ 3501751 h 5436429"/>
                <a:gd name="connsiteX3" fmla="*/ 8364580 w 8494779"/>
                <a:gd name="connsiteY3" fmla="*/ 2452598 h 5436429"/>
                <a:gd name="connsiteX4" fmla="*/ 7113297 w 8494779"/>
                <a:gd name="connsiteY4" fmla="*/ 2029085 h 5436429"/>
                <a:gd name="connsiteX5" fmla="*/ 5646944 w 8494779"/>
                <a:gd name="connsiteY5" fmla="*/ 2410372 h 5436429"/>
                <a:gd name="connsiteX6" fmla="*/ 6035268 w 8494779"/>
                <a:gd name="connsiteY6" fmla="*/ 1326442 h 5436429"/>
                <a:gd name="connsiteX7" fmla="*/ 5659250 w 8494779"/>
                <a:gd name="connsiteY7" fmla="*/ 70248 h 5436429"/>
                <a:gd name="connsiteX8" fmla="*/ 4537099 w 8494779"/>
                <a:gd name="connsiteY8" fmla="*/ 500908 h 5436429"/>
                <a:gd name="connsiteX9" fmla="*/ 4380414 w 8494779"/>
                <a:gd name="connsiteY9" fmla="*/ 2074878 h 5436429"/>
                <a:gd name="connsiteX10" fmla="*/ 3648202 w 8494779"/>
                <a:gd name="connsiteY10" fmla="*/ 1875081 h 5436429"/>
                <a:gd name="connsiteX11" fmla="*/ 2676718 w 8494779"/>
                <a:gd name="connsiteY11" fmla="*/ 574666 h 5436429"/>
                <a:gd name="connsiteX12" fmla="*/ 1588395 w 8494779"/>
                <a:gd name="connsiteY12" fmla="*/ 104033 h 5436429"/>
                <a:gd name="connsiteX13" fmla="*/ 1236387 w 8494779"/>
                <a:gd name="connsiteY13" fmla="*/ 1595257 h 5436429"/>
                <a:gd name="connsiteX14" fmla="*/ 2472939 w 8494779"/>
                <a:gd name="connsiteY14" fmla="*/ 3022224 h 5436429"/>
                <a:gd name="connsiteX15" fmla="*/ 49016 w 8494779"/>
                <a:gd name="connsiteY15" fmla="*/ 2817759 h 5436429"/>
                <a:gd name="connsiteX16" fmla="*/ 1559520 w 8494779"/>
                <a:gd name="connsiteY16" fmla="*/ 4753035 h 5436429"/>
                <a:gd name="connsiteX17" fmla="*/ 3195815 w 8494779"/>
                <a:gd name="connsiteY17" fmla="*/ 4242896 h 5436429"/>
                <a:gd name="connsiteX18" fmla="*/ 3705954 w 8494779"/>
                <a:gd name="connsiteY18" fmla="*/ 5436429 h 5436429"/>
                <a:gd name="connsiteX0" fmla="*/ 4889861 w 8494779"/>
                <a:gd name="connsiteY0" fmla="*/ 5413401 h 5432652"/>
                <a:gd name="connsiteX1" fmla="*/ 5342248 w 8494779"/>
                <a:gd name="connsiteY1" fmla="*/ 3882984 h 5432652"/>
                <a:gd name="connsiteX2" fmla="*/ 8114324 w 8494779"/>
                <a:gd name="connsiteY2" fmla="*/ 3497974 h 5432652"/>
                <a:gd name="connsiteX3" fmla="*/ 8364580 w 8494779"/>
                <a:gd name="connsiteY3" fmla="*/ 2448821 h 5432652"/>
                <a:gd name="connsiteX4" fmla="*/ 7113297 w 8494779"/>
                <a:gd name="connsiteY4" fmla="*/ 2025308 h 5432652"/>
                <a:gd name="connsiteX5" fmla="*/ 5646944 w 8494779"/>
                <a:gd name="connsiteY5" fmla="*/ 2406595 h 5432652"/>
                <a:gd name="connsiteX6" fmla="*/ 6035268 w 8494779"/>
                <a:gd name="connsiteY6" fmla="*/ 1322665 h 5432652"/>
                <a:gd name="connsiteX7" fmla="*/ 5659250 w 8494779"/>
                <a:gd name="connsiteY7" fmla="*/ 66471 h 5432652"/>
                <a:gd name="connsiteX8" fmla="*/ 4537099 w 8494779"/>
                <a:gd name="connsiteY8" fmla="*/ 497131 h 5432652"/>
                <a:gd name="connsiteX9" fmla="*/ 4380414 w 8494779"/>
                <a:gd name="connsiteY9" fmla="*/ 2071101 h 5432652"/>
                <a:gd name="connsiteX10" fmla="*/ 3648202 w 8494779"/>
                <a:gd name="connsiteY10" fmla="*/ 1871304 h 5432652"/>
                <a:gd name="connsiteX11" fmla="*/ 2676718 w 8494779"/>
                <a:gd name="connsiteY11" fmla="*/ 570889 h 5432652"/>
                <a:gd name="connsiteX12" fmla="*/ 1588395 w 8494779"/>
                <a:gd name="connsiteY12" fmla="*/ 100256 h 5432652"/>
                <a:gd name="connsiteX13" fmla="*/ 1236387 w 8494779"/>
                <a:gd name="connsiteY13" fmla="*/ 1591480 h 5432652"/>
                <a:gd name="connsiteX14" fmla="*/ 2472939 w 8494779"/>
                <a:gd name="connsiteY14" fmla="*/ 3018447 h 5432652"/>
                <a:gd name="connsiteX15" fmla="*/ 49016 w 8494779"/>
                <a:gd name="connsiteY15" fmla="*/ 2813982 h 5432652"/>
                <a:gd name="connsiteX16" fmla="*/ 1559520 w 8494779"/>
                <a:gd name="connsiteY16" fmla="*/ 4749258 h 5432652"/>
                <a:gd name="connsiteX17" fmla="*/ 3195815 w 8494779"/>
                <a:gd name="connsiteY17" fmla="*/ 4239119 h 5432652"/>
                <a:gd name="connsiteX18" fmla="*/ 3705954 w 8494779"/>
                <a:gd name="connsiteY18" fmla="*/ 5432652 h 5432652"/>
                <a:gd name="connsiteX0" fmla="*/ 4889861 w 8494779"/>
                <a:gd name="connsiteY0" fmla="*/ 5413401 h 5432652"/>
                <a:gd name="connsiteX1" fmla="*/ 5342248 w 8494779"/>
                <a:gd name="connsiteY1" fmla="*/ 3882984 h 5432652"/>
                <a:gd name="connsiteX2" fmla="*/ 8114324 w 8494779"/>
                <a:gd name="connsiteY2" fmla="*/ 3497974 h 5432652"/>
                <a:gd name="connsiteX3" fmla="*/ 8364580 w 8494779"/>
                <a:gd name="connsiteY3" fmla="*/ 2448821 h 5432652"/>
                <a:gd name="connsiteX4" fmla="*/ 7113297 w 8494779"/>
                <a:gd name="connsiteY4" fmla="*/ 2025308 h 5432652"/>
                <a:gd name="connsiteX5" fmla="*/ 5646944 w 8494779"/>
                <a:gd name="connsiteY5" fmla="*/ 2406595 h 5432652"/>
                <a:gd name="connsiteX6" fmla="*/ 6035268 w 8494779"/>
                <a:gd name="connsiteY6" fmla="*/ 1322665 h 5432652"/>
                <a:gd name="connsiteX7" fmla="*/ 5659250 w 8494779"/>
                <a:gd name="connsiteY7" fmla="*/ 66471 h 5432652"/>
                <a:gd name="connsiteX8" fmla="*/ 4537099 w 8494779"/>
                <a:gd name="connsiteY8" fmla="*/ 497131 h 5432652"/>
                <a:gd name="connsiteX9" fmla="*/ 4380414 w 8494779"/>
                <a:gd name="connsiteY9" fmla="*/ 2071101 h 5432652"/>
                <a:gd name="connsiteX10" fmla="*/ 3648202 w 8494779"/>
                <a:gd name="connsiteY10" fmla="*/ 1871304 h 5432652"/>
                <a:gd name="connsiteX11" fmla="*/ 2676718 w 8494779"/>
                <a:gd name="connsiteY11" fmla="*/ 570889 h 5432652"/>
                <a:gd name="connsiteX12" fmla="*/ 1588395 w 8494779"/>
                <a:gd name="connsiteY12" fmla="*/ 100256 h 5432652"/>
                <a:gd name="connsiteX13" fmla="*/ 1236387 w 8494779"/>
                <a:gd name="connsiteY13" fmla="*/ 1591480 h 5432652"/>
                <a:gd name="connsiteX14" fmla="*/ 2472939 w 8494779"/>
                <a:gd name="connsiteY14" fmla="*/ 3018447 h 5432652"/>
                <a:gd name="connsiteX15" fmla="*/ 49016 w 8494779"/>
                <a:gd name="connsiteY15" fmla="*/ 2813982 h 5432652"/>
                <a:gd name="connsiteX16" fmla="*/ 1559520 w 8494779"/>
                <a:gd name="connsiteY16" fmla="*/ 4749258 h 5432652"/>
                <a:gd name="connsiteX17" fmla="*/ 3195815 w 8494779"/>
                <a:gd name="connsiteY17" fmla="*/ 4239119 h 5432652"/>
                <a:gd name="connsiteX18" fmla="*/ 3705954 w 8494779"/>
                <a:gd name="connsiteY18" fmla="*/ 5432652 h 5432652"/>
                <a:gd name="connsiteX0" fmla="*/ 4889861 w 8494779"/>
                <a:gd name="connsiteY0" fmla="*/ 5413401 h 5432652"/>
                <a:gd name="connsiteX1" fmla="*/ 5342248 w 8494779"/>
                <a:gd name="connsiteY1" fmla="*/ 3882984 h 5432652"/>
                <a:gd name="connsiteX2" fmla="*/ 8114324 w 8494779"/>
                <a:gd name="connsiteY2" fmla="*/ 3497974 h 5432652"/>
                <a:gd name="connsiteX3" fmla="*/ 8364580 w 8494779"/>
                <a:gd name="connsiteY3" fmla="*/ 2448821 h 5432652"/>
                <a:gd name="connsiteX4" fmla="*/ 7113297 w 8494779"/>
                <a:gd name="connsiteY4" fmla="*/ 2025308 h 5432652"/>
                <a:gd name="connsiteX5" fmla="*/ 5646944 w 8494779"/>
                <a:gd name="connsiteY5" fmla="*/ 2406595 h 5432652"/>
                <a:gd name="connsiteX6" fmla="*/ 6035268 w 8494779"/>
                <a:gd name="connsiteY6" fmla="*/ 1322665 h 5432652"/>
                <a:gd name="connsiteX7" fmla="*/ 5659250 w 8494779"/>
                <a:gd name="connsiteY7" fmla="*/ 66471 h 5432652"/>
                <a:gd name="connsiteX8" fmla="*/ 4537099 w 8494779"/>
                <a:gd name="connsiteY8" fmla="*/ 497131 h 5432652"/>
                <a:gd name="connsiteX9" fmla="*/ 4380414 w 8494779"/>
                <a:gd name="connsiteY9" fmla="*/ 2071101 h 5432652"/>
                <a:gd name="connsiteX10" fmla="*/ 3648202 w 8494779"/>
                <a:gd name="connsiteY10" fmla="*/ 1871304 h 5432652"/>
                <a:gd name="connsiteX11" fmla="*/ 2676718 w 8494779"/>
                <a:gd name="connsiteY11" fmla="*/ 570889 h 5432652"/>
                <a:gd name="connsiteX12" fmla="*/ 1588395 w 8494779"/>
                <a:gd name="connsiteY12" fmla="*/ 100256 h 5432652"/>
                <a:gd name="connsiteX13" fmla="*/ 1236387 w 8494779"/>
                <a:gd name="connsiteY13" fmla="*/ 1591480 h 5432652"/>
                <a:gd name="connsiteX14" fmla="*/ 2472939 w 8494779"/>
                <a:gd name="connsiteY14" fmla="*/ 3018447 h 5432652"/>
                <a:gd name="connsiteX15" fmla="*/ 49016 w 8494779"/>
                <a:gd name="connsiteY15" fmla="*/ 2813982 h 5432652"/>
                <a:gd name="connsiteX16" fmla="*/ 1559520 w 8494779"/>
                <a:gd name="connsiteY16" fmla="*/ 4749258 h 5432652"/>
                <a:gd name="connsiteX17" fmla="*/ 3195815 w 8494779"/>
                <a:gd name="connsiteY17" fmla="*/ 4239119 h 5432652"/>
                <a:gd name="connsiteX18" fmla="*/ 3705954 w 8494779"/>
                <a:gd name="connsiteY18" fmla="*/ 5432652 h 5432652"/>
                <a:gd name="connsiteX0" fmla="*/ 4889861 w 8494779"/>
                <a:gd name="connsiteY0" fmla="*/ 5413401 h 5432652"/>
                <a:gd name="connsiteX1" fmla="*/ 5342248 w 8494779"/>
                <a:gd name="connsiteY1" fmla="*/ 3882984 h 5432652"/>
                <a:gd name="connsiteX2" fmla="*/ 8114324 w 8494779"/>
                <a:gd name="connsiteY2" fmla="*/ 3497974 h 5432652"/>
                <a:gd name="connsiteX3" fmla="*/ 8364580 w 8494779"/>
                <a:gd name="connsiteY3" fmla="*/ 2448821 h 5432652"/>
                <a:gd name="connsiteX4" fmla="*/ 7113297 w 8494779"/>
                <a:gd name="connsiteY4" fmla="*/ 2025308 h 5432652"/>
                <a:gd name="connsiteX5" fmla="*/ 5646944 w 8494779"/>
                <a:gd name="connsiteY5" fmla="*/ 2406595 h 5432652"/>
                <a:gd name="connsiteX6" fmla="*/ 6035268 w 8494779"/>
                <a:gd name="connsiteY6" fmla="*/ 1322665 h 5432652"/>
                <a:gd name="connsiteX7" fmla="*/ 5659250 w 8494779"/>
                <a:gd name="connsiteY7" fmla="*/ 66471 h 5432652"/>
                <a:gd name="connsiteX8" fmla="*/ 4537099 w 8494779"/>
                <a:gd name="connsiteY8" fmla="*/ 497131 h 5432652"/>
                <a:gd name="connsiteX9" fmla="*/ 4380414 w 8494779"/>
                <a:gd name="connsiteY9" fmla="*/ 2071101 h 5432652"/>
                <a:gd name="connsiteX10" fmla="*/ 3648202 w 8494779"/>
                <a:gd name="connsiteY10" fmla="*/ 1871304 h 5432652"/>
                <a:gd name="connsiteX11" fmla="*/ 2676718 w 8494779"/>
                <a:gd name="connsiteY11" fmla="*/ 570889 h 5432652"/>
                <a:gd name="connsiteX12" fmla="*/ 1588395 w 8494779"/>
                <a:gd name="connsiteY12" fmla="*/ 100256 h 5432652"/>
                <a:gd name="connsiteX13" fmla="*/ 1236387 w 8494779"/>
                <a:gd name="connsiteY13" fmla="*/ 1591480 h 5432652"/>
                <a:gd name="connsiteX14" fmla="*/ 2472939 w 8494779"/>
                <a:gd name="connsiteY14" fmla="*/ 3018447 h 5432652"/>
                <a:gd name="connsiteX15" fmla="*/ 49016 w 8494779"/>
                <a:gd name="connsiteY15" fmla="*/ 2813982 h 5432652"/>
                <a:gd name="connsiteX16" fmla="*/ 1559520 w 8494779"/>
                <a:gd name="connsiteY16" fmla="*/ 4749258 h 5432652"/>
                <a:gd name="connsiteX17" fmla="*/ 3195815 w 8494779"/>
                <a:gd name="connsiteY17" fmla="*/ 4239119 h 5432652"/>
                <a:gd name="connsiteX18" fmla="*/ 3705954 w 8494779"/>
                <a:gd name="connsiteY18" fmla="*/ 5432652 h 5432652"/>
                <a:gd name="connsiteX0" fmla="*/ 4889861 w 8494779"/>
                <a:gd name="connsiteY0" fmla="*/ 5413401 h 5432652"/>
                <a:gd name="connsiteX1" fmla="*/ 5342248 w 8494779"/>
                <a:gd name="connsiteY1" fmla="*/ 3882984 h 5432652"/>
                <a:gd name="connsiteX2" fmla="*/ 8114324 w 8494779"/>
                <a:gd name="connsiteY2" fmla="*/ 3497974 h 5432652"/>
                <a:gd name="connsiteX3" fmla="*/ 8364580 w 8494779"/>
                <a:gd name="connsiteY3" fmla="*/ 2448821 h 5432652"/>
                <a:gd name="connsiteX4" fmla="*/ 7113297 w 8494779"/>
                <a:gd name="connsiteY4" fmla="*/ 2025308 h 5432652"/>
                <a:gd name="connsiteX5" fmla="*/ 5646944 w 8494779"/>
                <a:gd name="connsiteY5" fmla="*/ 2406595 h 5432652"/>
                <a:gd name="connsiteX6" fmla="*/ 6035268 w 8494779"/>
                <a:gd name="connsiteY6" fmla="*/ 1322665 h 5432652"/>
                <a:gd name="connsiteX7" fmla="*/ 5659250 w 8494779"/>
                <a:gd name="connsiteY7" fmla="*/ 66471 h 5432652"/>
                <a:gd name="connsiteX8" fmla="*/ 4537099 w 8494779"/>
                <a:gd name="connsiteY8" fmla="*/ 497131 h 5432652"/>
                <a:gd name="connsiteX9" fmla="*/ 4380414 w 8494779"/>
                <a:gd name="connsiteY9" fmla="*/ 2071101 h 5432652"/>
                <a:gd name="connsiteX10" fmla="*/ 3648202 w 8494779"/>
                <a:gd name="connsiteY10" fmla="*/ 1871304 h 5432652"/>
                <a:gd name="connsiteX11" fmla="*/ 2676718 w 8494779"/>
                <a:gd name="connsiteY11" fmla="*/ 570889 h 5432652"/>
                <a:gd name="connsiteX12" fmla="*/ 1588395 w 8494779"/>
                <a:gd name="connsiteY12" fmla="*/ 100256 h 5432652"/>
                <a:gd name="connsiteX13" fmla="*/ 1236387 w 8494779"/>
                <a:gd name="connsiteY13" fmla="*/ 1591480 h 5432652"/>
                <a:gd name="connsiteX14" fmla="*/ 2472939 w 8494779"/>
                <a:gd name="connsiteY14" fmla="*/ 3018447 h 5432652"/>
                <a:gd name="connsiteX15" fmla="*/ 49016 w 8494779"/>
                <a:gd name="connsiteY15" fmla="*/ 2813982 h 5432652"/>
                <a:gd name="connsiteX16" fmla="*/ 1559520 w 8494779"/>
                <a:gd name="connsiteY16" fmla="*/ 4749258 h 5432652"/>
                <a:gd name="connsiteX17" fmla="*/ 3195815 w 8494779"/>
                <a:gd name="connsiteY17" fmla="*/ 4239119 h 5432652"/>
                <a:gd name="connsiteX18" fmla="*/ 3705954 w 8494779"/>
                <a:gd name="connsiteY18" fmla="*/ 5432652 h 5432652"/>
                <a:gd name="connsiteX0" fmla="*/ 4889861 w 8494779"/>
                <a:gd name="connsiteY0" fmla="*/ 5413401 h 5432652"/>
                <a:gd name="connsiteX1" fmla="*/ 5342248 w 8494779"/>
                <a:gd name="connsiteY1" fmla="*/ 3882984 h 5432652"/>
                <a:gd name="connsiteX2" fmla="*/ 8114324 w 8494779"/>
                <a:gd name="connsiteY2" fmla="*/ 3497974 h 5432652"/>
                <a:gd name="connsiteX3" fmla="*/ 8364580 w 8494779"/>
                <a:gd name="connsiteY3" fmla="*/ 2448821 h 5432652"/>
                <a:gd name="connsiteX4" fmla="*/ 7113297 w 8494779"/>
                <a:gd name="connsiteY4" fmla="*/ 2025308 h 5432652"/>
                <a:gd name="connsiteX5" fmla="*/ 5646944 w 8494779"/>
                <a:gd name="connsiteY5" fmla="*/ 2406595 h 5432652"/>
                <a:gd name="connsiteX6" fmla="*/ 6035268 w 8494779"/>
                <a:gd name="connsiteY6" fmla="*/ 1322665 h 5432652"/>
                <a:gd name="connsiteX7" fmla="*/ 5659250 w 8494779"/>
                <a:gd name="connsiteY7" fmla="*/ 66471 h 5432652"/>
                <a:gd name="connsiteX8" fmla="*/ 4537099 w 8494779"/>
                <a:gd name="connsiteY8" fmla="*/ 497131 h 5432652"/>
                <a:gd name="connsiteX9" fmla="*/ 4380414 w 8494779"/>
                <a:gd name="connsiteY9" fmla="*/ 2071101 h 5432652"/>
                <a:gd name="connsiteX10" fmla="*/ 3648202 w 8494779"/>
                <a:gd name="connsiteY10" fmla="*/ 1871304 h 5432652"/>
                <a:gd name="connsiteX11" fmla="*/ 2676718 w 8494779"/>
                <a:gd name="connsiteY11" fmla="*/ 570889 h 5432652"/>
                <a:gd name="connsiteX12" fmla="*/ 1588395 w 8494779"/>
                <a:gd name="connsiteY12" fmla="*/ 100256 h 5432652"/>
                <a:gd name="connsiteX13" fmla="*/ 1236387 w 8494779"/>
                <a:gd name="connsiteY13" fmla="*/ 1591480 h 5432652"/>
                <a:gd name="connsiteX14" fmla="*/ 2472939 w 8494779"/>
                <a:gd name="connsiteY14" fmla="*/ 3018447 h 5432652"/>
                <a:gd name="connsiteX15" fmla="*/ 49016 w 8494779"/>
                <a:gd name="connsiteY15" fmla="*/ 2813982 h 5432652"/>
                <a:gd name="connsiteX16" fmla="*/ 1559520 w 8494779"/>
                <a:gd name="connsiteY16" fmla="*/ 4749258 h 5432652"/>
                <a:gd name="connsiteX17" fmla="*/ 3195815 w 8494779"/>
                <a:gd name="connsiteY17" fmla="*/ 4239119 h 5432652"/>
                <a:gd name="connsiteX18" fmla="*/ 3705954 w 8494779"/>
                <a:gd name="connsiteY18" fmla="*/ 5432652 h 5432652"/>
                <a:gd name="connsiteX0" fmla="*/ 4889861 w 8494779"/>
                <a:gd name="connsiteY0" fmla="*/ 5413401 h 5432652"/>
                <a:gd name="connsiteX1" fmla="*/ 5342248 w 8494779"/>
                <a:gd name="connsiteY1" fmla="*/ 3882984 h 5432652"/>
                <a:gd name="connsiteX2" fmla="*/ 8114324 w 8494779"/>
                <a:gd name="connsiteY2" fmla="*/ 3497974 h 5432652"/>
                <a:gd name="connsiteX3" fmla="*/ 8364580 w 8494779"/>
                <a:gd name="connsiteY3" fmla="*/ 2448821 h 5432652"/>
                <a:gd name="connsiteX4" fmla="*/ 7113297 w 8494779"/>
                <a:gd name="connsiteY4" fmla="*/ 2025308 h 5432652"/>
                <a:gd name="connsiteX5" fmla="*/ 5646944 w 8494779"/>
                <a:gd name="connsiteY5" fmla="*/ 2406595 h 5432652"/>
                <a:gd name="connsiteX6" fmla="*/ 6035268 w 8494779"/>
                <a:gd name="connsiteY6" fmla="*/ 1322665 h 5432652"/>
                <a:gd name="connsiteX7" fmla="*/ 5659250 w 8494779"/>
                <a:gd name="connsiteY7" fmla="*/ 66471 h 5432652"/>
                <a:gd name="connsiteX8" fmla="*/ 4537099 w 8494779"/>
                <a:gd name="connsiteY8" fmla="*/ 497131 h 5432652"/>
                <a:gd name="connsiteX9" fmla="*/ 4380414 w 8494779"/>
                <a:gd name="connsiteY9" fmla="*/ 2071101 h 5432652"/>
                <a:gd name="connsiteX10" fmla="*/ 3648202 w 8494779"/>
                <a:gd name="connsiteY10" fmla="*/ 1871304 h 5432652"/>
                <a:gd name="connsiteX11" fmla="*/ 2737802 w 8494779"/>
                <a:gd name="connsiteY11" fmla="*/ 539410 h 5432652"/>
                <a:gd name="connsiteX12" fmla="*/ 1588395 w 8494779"/>
                <a:gd name="connsiteY12" fmla="*/ 100256 h 5432652"/>
                <a:gd name="connsiteX13" fmla="*/ 1236387 w 8494779"/>
                <a:gd name="connsiteY13" fmla="*/ 1591480 h 5432652"/>
                <a:gd name="connsiteX14" fmla="*/ 2472939 w 8494779"/>
                <a:gd name="connsiteY14" fmla="*/ 3018447 h 5432652"/>
                <a:gd name="connsiteX15" fmla="*/ 49016 w 8494779"/>
                <a:gd name="connsiteY15" fmla="*/ 2813982 h 5432652"/>
                <a:gd name="connsiteX16" fmla="*/ 1559520 w 8494779"/>
                <a:gd name="connsiteY16" fmla="*/ 4749258 h 5432652"/>
                <a:gd name="connsiteX17" fmla="*/ 3195815 w 8494779"/>
                <a:gd name="connsiteY17" fmla="*/ 4239119 h 5432652"/>
                <a:gd name="connsiteX18" fmla="*/ 3705954 w 8494779"/>
                <a:gd name="connsiteY18" fmla="*/ 5432652 h 5432652"/>
                <a:gd name="connsiteX0" fmla="*/ 4889861 w 8494779"/>
                <a:gd name="connsiteY0" fmla="*/ 5413401 h 5432652"/>
                <a:gd name="connsiteX1" fmla="*/ 5342248 w 8494779"/>
                <a:gd name="connsiteY1" fmla="*/ 3882984 h 5432652"/>
                <a:gd name="connsiteX2" fmla="*/ 8114324 w 8494779"/>
                <a:gd name="connsiteY2" fmla="*/ 3497974 h 5432652"/>
                <a:gd name="connsiteX3" fmla="*/ 8364580 w 8494779"/>
                <a:gd name="connsiteY3" fmla="*/ 2448821 h 5432652"/>
                <a:gd name="connsiteX4" fmla="*/ 7113297 w 8494779"/>
                <a:gd name="connsiteY4" fmla="*/ 2025308 h 5432652"/>
                <a:gd name="connsiteX5" fmla="*/ 5646944 w 8494779"/>
                <a:gd name="connsiteY5" fmla="*/ 2406595 h 5432652"/>
                <a:gd name="connsiteX6" fmla="*/ 6035268 w 8494779"/>
                <a:gd name="connsiteY6" fmla="*/ 1322665 h 5432652"/>
                <a:gd name="connsiteX7" fmla="*/ 5659250 w 8494779"/>
                <a:gd name="connsiteY7" fmla="*/ 66471 h 5432652"/>
                <a:gd name="connsiteX8" fmla="*/ 4537099 w 8494779"/>
                <a:gd name="connsiteY8" fmla="*/ 497131 h 5432652"/>
                <a:gd name="connsiteX9" fmla="*/ 4380414 w 8494779"/>
                <a:gd name="connsiteY9" fmla="*/ 2071101 h 5432652"/>
                <a:gd name="connsiteX10" fmla="*/ 3648202 w 8494779"/>
                <a:gd name="connsiteY10" fmla="*/ 1871304 h 5432652"/>
                <a:gd name="connsiteX11" fmla="*/ 2737802 w 8494779"/>
                <a:gd name="connsiteY11" fmla="*/ 539410 h 5432652"/>
                <a:gd name="connsiteX12" fmla="*/ 1588395 w 8494779"/>
                <a:gd name="connsiteY12" fmla="*/ 100256 h 5432652"/>
                <a:gd name="connsiteX13" fmla="*/ 1236387 w 8494779"/>
                <a:gd name="connsiteY13" fmla="*/ 1591480 h 5432652"/>
                <a:gd name="connsiteX14" fmla="*/ 2472939 w 8494779"/>
                <a:gd name="connsiteY14" fmla="*/ 3018447 h 5432652"/>
                <a:gd name="connsiteX15" fmla="*/ 49016 w 8494779"/>
                <a:gd name="connsiteY15" fmla="*/ 2813982 h 5432652"/>
                <a:gd name="connsiteX16" fmla="*/ 1559520 w 8494779"/>
                <a:gd name="connsiteY16" fmla="*/ 4749258 h 5432652"/>
                <a:gd name="connsiteX17" fmla="*/ 3195815 w 8494779"/>
                <a:gd name="connsiteY17" fmla="*/ 4239119 h 5432652"/>
                <a:gd name="connsiteX18" fmla="*/ 3705954 w 8494779"/>
                <a:gd name="connsiteY18" fmla="*/ 5432652 h 5432652"/>
                <a:gd name="connsiteX0" fmla="*/ 4889861 w 8494779"/>
                <a:gd name="connsiteY0" fmla="*/ 5413401 h 5432652"/>
                <a:gd name="connsiteX1" fmla="*/ 5342248 w 8494779"/>
                <a:gd name="connsiteY1" fmla="*/ 3882984 h 5432652"/>
                <a:gd name="connsiteX2" fmla="*/ 8114324 w 8494779"/>
                <a:gd name="connsiteY2" fmla="*/ 3497974 h 5432652"/>
                <a:gd name="connsiteX3" fmla="*/ 8364580 w 8494779"/>
                <a:gd name="connsiteY3" fmla="*/ 2448821 h 5432652"/>
                <a:gd name="connsiteX4" fmla="*/ 7113297 w 8494779"/>
                <a:gd name="connsiteY4" fmla="*/ 2025308 h 5432652"/>
                <a:gd name="connsiteX5" fmla="*/ 5646944 w 8494779"/>
                <a:gd name="connsiteY5" fmla="*/ 2406595 h 5432652"/>
                <a:gd name="connsiteX6" fmla="*/ 6035268 w 8494779"/>
                <a:gd name="connsiteY6" fmla="*/ 1322665 h 5432652"/>
                <a:gd name="connsiteX7" fmla="*/ 5659250 w 8494779"/>
                <a:gd name="connsiteY7" fmla="*/ 66471 h 5432652"/>
                <a:gd name="connsiteX8" fmla="*/ 4537099 w 8494779"/>
                <a:gd name="connsiteY8" fmla="*/ 497131 h 5432652"/>
                <a:gd name="connsiteX9" fmla="*/ 4380414 w 8494779"/>
                <a:gd name="connsiteY9" fmla="*/ 2071101 h 5432652"/>
                <a:gd name="connsiteX10" fmla="*/ 3648202 w 8494779"/>
                <a:gd name="connsiteY10" fmla="*/ 1871304 h 5432652"/>
                <a:gd name="connsiteX11" fmla="*/ 2737802 w 8494779"/>
                <a:gd name="connsiteY11" fmla="*/ 539410 h 5432652"/>
                <a:gd name="connsiteX12" fmla="*/ 1588395 w 8494779"/>
                <a:gd name="connsiteY12" fmla="*/ 100256 h 5432652"/>
                <a:gd name="connsiteX13" fmla="*/ 1236387 w 8494779"/>
                <a:gd name="connsiteY13" fmla="*/ 1591480 h 5432652"/>
                <a:gd name="connsiteX14" fmla="*/ 2472939 w 8494779"/>
                <a:gd name="connsiteY14" fmla="*/ 3018447 h 5432652"/>
                <a:gd name="connsiteX15" fmla="*/ 49016 w 8494779"/>
                <a:gd name="connsiteY15" fmla="*/ 2813982 h 5432652"/>
                <a:gd name="connsiteX16" fmla="*/ 1559520 w 8494779"/>
                <a:gd name="connsiteY16" fmla="*/ 4749258 h 5432652"/>
                <a:gd name="connsiteX17" fmla="*/ 3195815 w 8494779"/>
                <a:gd name="connsiteY17" fmla="*/ 4239119 h 5432652"/>
                <a:gd name="connsiteX18" fmla="*/ 3705954 w 8494779"/>
                <a:gd name="connsiteY18" fmla="*/ 5432652 h 5432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494779" h="5432652">
                  <a:moveTo>
                    <a:pt x="4889861" y="5413401"/>
                  </a:moveTo>
                  <a:cubicBezTo>
                    <a:pt x="4816869" y="4884813"/>
                    <a:pt x="4804838" y="4202222"/>
                    <a:pt x="5342248" y="3882984"/>
                  </a:cubicBezTo>
                  <a:cubicBezTo>
                    <a:pt x="5879659" y="3563746"/>
                    <a:pt x="7610602" y="3737001"/>
                    <a:pt x="8114324" y="3497974"/>
                  </a:cubicBezTo>
                  <a:cubicBezTo>
                    <a:pt x="8618046" y="3258947"/>
                    <a:pt x="8531418" y="2694265"/>
                    <a:pt x="8364580" y="2448821"/>
                  </a:cubicBezTo>
                  <a:cubicBezTo>
                    <a:pt x="8197742" y="2203377"/>
                    <a:pt x="7566236" y="2032346"/>
                    <a:pt x="7113297" y="2025308"/>
                  </a:cubicBezTo>
                  <a:cubicBezTo>
                    <a:pt x="6660358" y="2018270"/>
                    <a:pt x="5826615" y="2523702"/>
                    <a:pt x="5646944" y="2406595"/>
                  </a:cubicBezTo>
                  <a:cubicBezTo>
                    <a:pt x="5467273" y="2289488"/>
                    <a:pt x="5972132" y="1712686"/>
                    <a:pt x="6035268" y="1322665"/>
                  </a:cubicBezTo>
                  <a:cubicBezTo>
                    <a:pt x="6098404" y="932644"/>
                    <a:pt x="6167862" y="224163"/>
                    <a:pt x="5659250" y="66471"/>
                  </a:cubicBezTo>
                  <a:cubicBezTo>
                    <a:pt x="4996317" y="-137611"/>
                    <a:pt x="4750238" y="163026"/>
                    <a:pt x="4537099" y="497131"/>
                  </a:cubicBezTo>
                  <a:cubicBezTo>
                    <a:pt x="4323960" y="831236"/>
                    <a:pt x="4528563" y="1842072"/>
                    <a:pt x="4380414" y="2071101"/>
                  </a:cubicBezTo>
                  <a:cubicBezTo>
                    <a:pt x="4232265" y="2300130"/>
                    <a:pt x="3921971" y="2126586"/>
                    <a:pt x="3648202" y="1871304"/>
                  </a:cubicBezTo>
                  <a:cubicBezTo>
                    <a:pt x="3374433" y="1616022"/>
                    <a:pt x="3054924" y="842455"/>
                    <a:pt x="2737802" y="539410"/>
                  </a:cubicBezTo>
                  <a:cubicBezTo>
                    <a:pt x="2420680" y="236365"/>
                    <a:pt x="1943348" y="-75089"/>
                    <a:pt x="1588395" y="100256"/>
                  </a:cubicBezTo>
                  <a:cubicBezTo>
                    <a:pt x="1233442" y="275601"/>
                    <a:pt x="1045332" y="1105115"/>
                    <a:pt x="1236387" y="1591480"/>
                  </a:cubicBezTo>
                  <a:cubicBezTo>
                    <a:pt x="1427169" y="2028638"/>
                    <a:pt x="2670834" y="2814697"/>
                    <a:pt x="2472939" y="3018447"/>
                  </a:cubicBezTo>
                  <a:cubicBezTo>
                    <a:pt x="2275044" y="3222197"/>
                    <a:pt x="365862" y="2089443"/>
                    <a:pt x="49016" y="2813982"/>
                  </a:cubicBezTo>
                  <a:cubicBezTo>
                    <a:pt x="-267830" y="3538521"/>
                    <a:pt x="1035054" y="4511735"/>
                    <a:pt x="1559520" y="4749258"/>
                  </a:cubicBezTo>
                  <a:cubicBezTo>
                    <a:pt x="2083986" y="4986781"/>
                    <a:pt x="2838076" y="4125220"/>
                    <a:pt x="3195815" y="4239119"/>
                  </a:cubicBezTo>
                  <a:cubicBezTo>
                    <a:pt x="3553554" y="4353018"/>
                    <a:pt x="3644994" y="4905668"/>
                    <a:pt x="3705954" y="5432652"/>
                  </a:cubicBezTo>
                </a:path>
              </a:pathLst>
            </a:custGeom>
            <a:solidFill>
              <a:srgbClr val="92D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1">
              <a:extLst>
                <a:ext uri="{FF2B5EF4-FFF2-40B4-BE49-F238E27FC236}">
                  <a16:creationId xmlns:a16="http://schemas.microsoft.com/office/drawing/2014/main" id="{A3344CFB-D1FD-4D0C-9652-9B0F972B425B}"/>
                </a:ext>
              </a:extLst>
            </p:cNvPr>
            <p:cNvSpPr/>
            <p:nvPr/>
          </p:nvSpPr>
          <p:spPr>
            <a:xfrm>
              <a:off x="2630434" y="1520293"/>
              <a:ext cx="6649876" cy="4987978"/>
            </a:xfrm>
            <a:custGeom>
              <a:avLst/>
              <a:gdLst>
                <a:gd name="connsiteX0" fmla="*/ 5238638 w 9098584"/>
                <a:gd name="connsiteY0" fmla="*/ 5274897 h 5294148"/>
                <a:gd name="connsiteX1" fmla="*/ 5691025 w 9098584"/>
                <a:gd name="connsiteY1" fmla="*/ 3744480 h 5294148"/>
                <a:gd name="connsiteX2" fmla="*/ 8828861 w 9098584"/>
                <a:gd name="connsiteY2" fmla="*/ 2435445 h 5294148"/>
                <a:gd name="connsiteX3" fmla="*/ 8761484 w 9098584"/>
                <a:gd name="connsiteY3" fmla="*/ 1232287 h 5294148"/>
                <a:gd name="connsiteX4" fmla="*/ 7327320 w 9098584"/>
                <a:gd name="connsiteY4" fmla="*/ 1963807 h 5294148"/>
                <a:gd name="connsiteX5" fmla="*/ 6432171 w 9098584"/>
                <a:gd name="connsiteY5" fmla="*/ 2079310 h 5294148"/>
                <a:gd name="connsiteX6" fmla="*/ 6615051 w 9098584"/>
                <a:gd name="connsiteY6" fmla="*/ 1338165 h 5294148"/>
                <a:gd name="connsiteX7" fmla="*/ 6865308 w 9098584"/>
                <a:gd name="connsiteY7" fmla="*/ 375638 h 5294148"/>
                <a:gd name="connsiteX8" fmla="*/ 5334891 w 9098584"/>
                <a:gd name="connsiteY8" fmla="*/ 38754 h 5294148"/>
                <a:gd name="connsiteX9" fmla="*/ 5248263 w 9098584"/>
                <a:gd name="connsiteY9" fmla="*/ 1203411 h 5294148"/>
                <a:gd name="connsiteX10" fmla="*/ 5450394 w 9098584"/>
                <a:gd name="connsiteY10" fmla="*/ 1954182 h 5294148"/>
                <a:gd name="connsiteX11" fmla="*/ 4064356 w 9098584"/>
                <a:gd name="connsiteY11" fmla="*/ 1607672 h 5294148"/>
                <a:gd name="connsiteX12" fmla="*/ 4045105 w 9098584"/>
                <a:gd name="connsiteY12" fmla="*/ 298636 h 5294148"/>
                <a:gd name="connsiteX13" fmla="*/ 2091177 w 9098584"/>
                <a:gd name="connsiteY13" fmla="*/ 135007 h 5294148"/>
                <a:gd name="connsiteX14" fmla="*/ 2832322 w 9098584"/>
                <a:gd name="connsiteY14" fmla="*/ 1896430 h 5294148"/>
                <a:gd name="connsiteX15" fmla="*/ 3313585 w 9098584"/>
                <a:gd name="connsiteY15" fmla="*/ 2223689 h 5294148"/>
                <a:gd name="connsiteX16" fmla="*/ 2582065 w 9098584"/>
                <a:gd name="connsiteY16" fmla="*/ 2945584 h 5294148"/>
                <a:gd name="connsiteX17" fmla="*/ 1042023 w 9098584"/>
                <a:gd name="connsiteY17" fmla="*/ 2358443 h 5294148"/>
                <a:gd name="connsiteX18" fmla="*/ 12120 w 9098584"/>
                <a:gd name="connsiteY18" fmla="*/ 3166965 h 5294148"/>
                <a:gd name="connsiteX19" fmla="*/ 1725417 w 9098584"/>
                <a:gd name="connsiteY19" fmla="*/ 4456750 h 5294148"/>
                <a:gd name="connsiteX20" fmla="*/ 3544592 w 9098584"/>
                <a:gd name="connsiteY20" fmla="*/ 4100615 h 5294148"/>
                <a:gd name="connsiteX21" fmla="*/ 4054731 w 9098584"/>
                <a:gd name="connsiteY21" fmla="*/ 5294148 h 5294148"/>
                <a:gd name="connsiteX0" fmla="*/ 5238638 w 9098584"/>
                <a:gd name="connsiteY0" fmla="*/ 5274897 h 5294148"/>
                <a:gd name="connsiteX1" fmla="*/ 5691025 w 9098584"/>
                <a:gd name="connsiteY1" fmla="*/ 3744480 h 5294148"/>
                <a:gd name="connsiteX2" fmla="*/ 8828861 w 9098584"/>
                <a:gd name="connsiteY2" fmla="*/ 2435445 h 5294148"/>
                <a:gd name="connsiteX3" fmla="*/ 8761484 w 9098584"/>
                <a:gd name="connsiteY3" fmla="*/ 1232287 h 5294148"/>
                <a:gd name="connsiteX4" fmla="*/ 7327320 w 9098584"/>
                <a:gd name="connsiteY4" fmla="*/ 1963807 h 5294148"/>
                <a:gd name="connsiteX5" fmla="*/ 6432171 w 9098584"/>
                <a:gd name="connsiteY5" fmla="*/ 2079310 h 5294148"/>
                <a:gd name="connsiteX6" fmla="*/ 6615051 w 9098584"/>
                <a:gd name="connsiteY6" fmla="*/ 1338165 h 5294148"/>
                <a:gd name="connsiteX7" fmla="*/ 6865308 w 9098584"/>
                <a:gd name="connsiteY7" fmla="*/ 375638 h 5294148"/>
                <a:gd name="connsiteX8" fmla="*/ 5334891 w 9098584"/>
                <a:gd name="connsiteY8" fmla="*/ 38754 h 5294148"/>
                <a:gd name="connsiteX9" fmla="*/ 5248263 w 9098584"/>
                <a:gd name="connsiteY9" fmla="*/ 1203411 h 5294148"/>
                <a:gd name="connsiteX10" fmla="*/ 5450394 w 9098584"/>
                <a:gd name="connsiteY10" fmla="*/ 1954182 h 5294148"/>
                <a:gd name="connsiteX11" fmla="*/ 4064356 w 9098584"/>
                <a:gd name="connsiteY11" fmla="*/ 1607672 h 5294148"/>
                <a:gd name="connsiteX12" fmla="*/ 4045105 w 9098584"/>
                <a:gd name="connsiteY12" fmla="*/ 298636 h 5294148"/>
                <a:gd name="connsiteX13" fmla="*/ 2091177 w 9098584"/>
                <a:gd name="connsiteY13" fmla="*/ 135007 h 5294148"/>
                <a:gd name="connsiteX14" fmla="*/ 2428061 w 9098584"/>
                <a:gd name="connsiteY14" fmla="*/ 1665424 h 5294148"/>
                <a:gd name="connsiteX15" fmla="*/ 3313585 w 9098584"/>
                <a:gd name="connsiteY15" fmla="*/ 2223689 h 5294148"/>
                <a:gd name="connsiteX16" fmla="*/ 2582065 w 9098584"/>
                <a:gd name="connsiteY16" fmla="*/ 2945584 h 5294148"/>
                <a:gd name="connsiteX17" fmla="*/ 1042023 w 9098584"/>
                <a:gd name="connsiteY17" fmla="*/ 2358443 h 5294148"/>
                <a:gd name="connsiteX18" fmla="*/ 12120 w 9098584"/>
                <a:gd name="connsiteY18" fmla="*/ 3166965 h 5294148"/>
                <a:gd name="connsiteX19" fmla="*/ 1725417 w 9098584"/>
                <a:gd name="connsiteY19" fmla="*/ 4456750 h 5294148"/>
                <a:gd name="connsiteX20" fmla="*/ 3544592 w 9098584"/>
                <a:gd name="connsiteY20" fmla="*/ 4100615 h 5294148"/>
                <a:gd name="connsiteX21" fmla="*/ 4054731 w 9098584"/>
                <a:gd name="connsiteY21" fmla="*/ 5294148 h 5294148"/>
                <a:gd name="connsiteX0" fmla="*/ 5239222 w 9099168"/>
                <a:gd name="connsiteY0" fmla="*/ 5274897 h 5294148"/>
                <a:gd name="connsiteX1" fmla="*/ 5691609 w 9099168"/>
                <a:gd name="connsiteY1" fmla="*/ 3744480 h 5294148"/>
                <a:gd name="connsiteX2" fmla="*/ 8829445 w 9099168"/>
                <a:gd name="connsiteY2" fmla="*/ 2435445 h 5294148"/>
                <a:gd name="connsiteX3" fmla="*/ 8762068 w 9099168"/>
                <a:gd name="connsiteY3" fmla="*/ 1232287 h 5294148"/>
                <a:gd name="connsiteX4" fmla="*/ 7327904 w 9099168"/>
                <a:gd name="connsiteY4" fmla="*/ 1963807 h 5294148"/>
                <a:gd name="connsiteX5" fmla="*/ 6432755 w 9099168"/>
                <a:gd name="connsiteY5" fmla="*/ 2079310 h 5294148"/>
                <a:gd name="connsiteX6" fmla="*/ 6615635 w 9099168"/>
                <a:gd name="connsiteY6" fmla="*/ 1338165 h 5294148"/>
                <a:gd name="connsiteX7" fmla="*/ 6865892 w 9099168"/>
                <a:gd name="connsiteY7" fmla="*/ 375638 h 5294148"/>
                <a:gd name="connsiteX8" fmla="*/ 5335475 w 9099168"/>
                <a:gd name="connsiteY8" fmla="*/ 38754 h 5294148"/>
                <a:gd name="connsiteX9" fmla="*/ 5248847 w 9099168"/>
                <a:gd name="connsiteY9" fmla="*/ 1203411 h 5294148"/>
                <a:gd name="connsiteX10" fmla="*/ 5450978 w 9099168"/>
                <a:gd name="connsiteY10" fmla="*/ 1954182 h 5294148"/>
                <a:gd name="connsiteX11" fmla="*/ 4064940 w 9099168"/>
                <a:gd name="connsiteY11" fmla="*/ 1607672 h 5294148"/>
                <a:gd name="connsiteX12" fmla="*/ 4045689 w 9099168"/>
                <a:gd name="connsiteY12" fmla="*/ 298636 h 5294148"/>
                <a:gd name="connsiteX13" fmla="*/ 2091761 w 9099168"/>
                <a:gd name="connsiteY13" fmla="*/ 135007 h 5294148"/>
                <a:gd name="connsiteX14" fmla="*/ 2428645 w 9099168"/>
                <a:gd name="connsiteY14" fmla="*/ 1665424 h 5294148"/>
                <a:gd name="connsiteX15" fmla="*/ 3314169 w 9099168"/>
                <a:gd name="connsiteY15" fmla="*/ 2223689 h 5294148"/>
                <a:gd name="connsiteX16" fmla="*/ 2813655 w 9099168"/>
                <a:gd name="connsiteY16" fmla="*/ 2984085 h 5294148"/>
                <a:gd name="connsiteX17" fmla="*/ 1042607 w 9099168"/>
                <a:gd name="connsiteY17" fmla="*/ 2358443 h 5294148"/>
                <a:gd name="connsiteX18" fmla="*/ 12704 w 9099168"/>
                <a:gd name="connsiteY18" fmla="*/ 3166965 h 5294148"/>
                <a:gd name="connsiteX19" fmla="*/ 1726001 w 9099168"/>
                <a:gd name="connsiteY19" fmla="*/ 4456750 h 5294148"/>
                <a:gd name="connsiteX20" fmla="*/ 3545176 w 9099168"/>
                <a:gd name="connsiteY20" fmla="*/ 4100615 h 5294148"/>
                <a:gd name="connsiteX21" fmla="*/ 4055315 w 9099168"/>
                <a:gd name="connsiteY21" fmla="*/ 5294148 h 5294148"/>
                <a:gd name="connsiteX0" fmla="*/ 5239222 w 9099168"/>
                <a:gd name="connsiteY0" fmla="*/ 5274897 h 5294148"/>
                <a:gd name="connsiteX1" fmla="*/ 5691609 w 9099168"/>
                <a:gd name="connsiteY1" fmla="*/ 3744480 h 5294148"/>
                <a:gd name="connsiteX2" fmla="*/ 8829445 w 9099168"/>
                <a:gd name="connsiteY2" fmla="*/ 2435445 h 5294148"/>
                <a:gd name="connsiteX3" fmla="*/ 8762068 w 9099168"/>
                <a:gd name="connsiteY3" fmla="*/ 1232287 h 5294148"/>
                <a:gd name="connsiteX4" fmla="*/ 7327904 w 9099168"/>
                <a:gd name="connsiteY4" fmla="*/ 1963807 h 5294148"/>
                <a:gd name="connsiteX5" fmla="*/ 6432755 w 9099168"/>
                <a:gd name="connsiteY5" fmla="*/ 2079310 h 5294148"/>
                <a:gd name="connsiteX6" fmla="*/ 6615635 w 9099168"/>
                <a:gd name="connsiteY6" fmla="*/ 1338165 h 5294148"/>
                <a:gd name="connsiteX7" fmla="*/ 6865892 w 9099168"/>
                <a:gd name="connsiteY7" fmla="*/ 375638 h 5294148"/>
                <a:gd name="connsiteX8" fmla="*/ 5335475 w 9099168"/>
                <a:gd name="connsiteY8" fmla="*/ 38754 h 5294148"/>
                <a:gd name="connsiteX9" fmla="*/ 5248847 w 9099168"/>
                <a:gd name="connsiteY9" fmla="*/ 1203411 h 5294148"/>
                <a:gd name="connsiteX10" fmla="*/ 5450978 w 9099168"/>
                <a:gd name="connsiteY10" fmla="*/ 1954182 h 5294148"/>
                <a:gd name="connsiteX11" fmla="*/ 4064940 w 9099168"/>
                <a:gd name="connsiteY11" fmla="*/ 1607672 h 5294148"/>
                <a:gd name="connsiteX12" fmla="*/ 4045689 w 9099168"/>
                <a:gd name="connsiteY12" fmla="*/ 298636 h 5294148"/>
                <a:gd name="connsiteX13" fmla="*/ 2091761 w 9099168"/>
                <a:gd name="connsiteY13" fmla="*/ 135007 h 5294148"/>
                <a:gd name="connsiteX14" fmla="*/ 2428645 w 9099168"/>
                <a:gd name="connsiteY14" fmla="*/ 1665424 h 5294148"/>
                <a:gd name="connsiteX15" fmla="*/ 3198666 w 9099168"/>
                <a:gd name="connsiteY15" fmla="*/ 2281440 h 5294148"/>
                <a:gd name="connsiteX16" fmla="*/ 2813655 w 9099168"/>
                <a:gd name="connsiteY16" fmla="*/ 2984085 h 5294148"/>
                <a:gd name="connsiteX17" fmla="*/ 1042607 w 9099168"/>
                <a:gd name="connsiteY17" fmla="*/ 2358443 h 5294148"/>
                <a:gd name="connsiteX18" fmla="*/ 12704 w 9099168"/>
                <a:gd name="connsiteY18" fmla="*/ 3166965 h 5294148"/>
                <a:gd name="connsiteX19" fmla="*/ 1726001 w 9099168"/>
                <a:gd name="connsiteY19" fmla="*/ 4456750 h 5294148"/>
                <a:gd name="connsiteX20" fmla="*/ 3545176 w 9099168"/>
                <a:gd name="connsiteY20" fmla="*/ 4100615 h 5294148"/>
                <a:gd name="connsiteX21" fmla="*/ 4055315 w 9099168"/>
                <a:gd name="connsiteY21" fmla="*/ 5294148 h 5294148"/>
                <a:gd name="connsiteX0" fmla="*/ 5231120 w 9091066"/>
                <a:gd name="connsiteY0" fmla="*/ 5274897 h 5294148"/>
                <a:gd name="connsiteX1" fmla="*/ 5683507 w 9091066"/>
                <a:gd name="connsiteY1" fmla="*/ 3744480 h 5294148"/>
                <a:gd name="connsiteX2" fmla="*/ 8821343 w 9091066"/>
                <a:gd name="connsiteY2" fmla="*/ 2435445 h 5294148"/>
                <a:gd name="connsiteX3" fmla="*/ 8753966 w 9091066"/>
                <a:gd name="connsiteY3" fmla="*/ 1232287 h 5294148"/>
                <a:gd name="connsiteX4" fmla="*/ 7319802 w 9091066"/>
                <a:gd name="connsiteY4" fmla="*/ 1963807 h 5294148"/>
                <a:gd name="connsiteX5" fmla="*/ 6424653 w 9091066"/>
                <a:gd name="connsiteY5" fmla="*/ 2079310 h 5294148"/>
                <a:gd name="connsiteX6" fmla="*/ 6607533 w 9091066"/>
                <a:gd name="connsiteY6" fmla="*/ 1338165 h 5294148"/>
                <a:gd name="connsiteX7" fmla="*/ 6857790 w 9091066"/>
                <a:gd name="connsiteY7" fmla="*/ 375638 h 5294148"/>
                <a:gd name="connsiteX8" fmla="*/ 5327373 w 9091066"/>
                <a:gd name="connsiteY8" fmla="*/ 38754 h 5294148"/>
                <a:gd name="connsiteX9" fmla="*/ 5240745 w 9091066"/>
                <a:gd name="connsiteY9" fmla="*/ 1203411 h 5294148"/>
                <a:gd name="connsiteX10" fmla="*/ 5442876 w 9091066"/>
                <a:gd name="connsiteY10" fmla="*/ 1954182 h 5294148"/>
                <a:gd name="connsiteX11" fmla="*/ 4056838 w 9091066"/>
                <a:gd name="connsiteY11" fmla="*/ 1607672 h 5294148"/>
                <a:gd name="connsiteX12" fmla="*/ 4037587 w 9091066"/>
                <a:gd name="connsiteY12" fmla="*/ 298636 h 5294148"/>
                <a:gd name="connsiteX13" fmla="*/ 2083659 w 9091066"/>
                <a:gd name="connsiteY13" fmla="*/ 135007 h 5294148"/>
                <a:gd name="connsiteX14" fmla="*/ 2420543 w 9091066"/>
                <a:gd name="connsiteY14" fmla="*/ 1665424 h 5294148"/>
                <a:gd name="connsiteX15" fmla="*/ 3190564 w 9091066"/>
                <a:gd name="connsiteY15" fmla="*/ 2281440 h 5294148"/>
                <a:gd name="connsiteX16" fmla="*/ 2805553 w 9091066"/>
                <a:gd name="connsiteY16" fmla="*/ 2984085 h 5294148"/>
                <a:gd name="connsiteX17" fmla="*/ 1265511 w 9091066"/>
                <a:gd name="connsiteY17" fmla="*/ 2117811 h 5294148"/>
                <a:gd name="connsiteX18" fmla="*/ 4602 w 9091066"/>
                <a:gd name="connsiteY18" fmla="*/ 3166965 h 5294148"/>
                <a:gd name="connsiteX19" fmla="*/ 1717899 w 9091066"/>
                <a:gd name="connsiteY19" fmla="*/ 4456750 h 5294148"/>
                <a:gd name="connsiteX20" fmla="*/ 3537074 w 9091066"/>
                <a:gd name="connsiteY20" fmla="*/ 4100615 h 5294148"/>
                <a:gd name="connsiteX21" fmla="*/ 4047213 w 9091066"/>
                <a:gd name="connsiteY21" fmla="*/ 5294148 h 5294148"/>
                <a:gd name="connsiteX0" fmla="*/ 5403756 w 9263702"/>
                <a:gd name="connsiteY0" fmla="*/ 5274897 h 5294148"/>
                <a:gd name="connsiteX1" fmla="*/ 5856143 w 9263702"/>
                <a:gd name="connsiteY1" fmla="*/ 3744480 h 5294148"/>
                <a:gd name="connsiteX2" fmla="*/ 8993979 w 9263702"/>
                <a:gd name="connsiteY2" fmla="*/ 2435445 h 5294148"/>
                <a:gd name="connsiteX3" fmla="*/ 8926602 w 9263702"/>
                <a:gd name="connsiteY3" fmla="*/ 1232287 h 5294148"/>
                <a:gd name="connsiteX4" fmla="*/ 7492438 w 9263702"/>
                <a:gd name="connsiteY4" fmla="*/ 1963807 h 5294148"/>
                <a:gd name="connsiteX5" fmla="*/ 6597289 w 9263702"/>
                <a:gd name="connsiteY5" fmla="*/ 2079310 h 5294148"/>
                <a:gd name="connsiteX6" fmla="*/ 6780169 w 9263702"/>
                <a:gd name="connsiteY6" fmla="*/ 1338165 h 5294148"/>
                <a:gd name="connsiteX7" fmla="*/ 7030426 w 9263702"/>
                <a:gd name="connsiteY7" fmla="*/ 375638 h 5294148"/>
                <a:gd name="connsiteX8" fmla="*/ 5500009 w 9263702"/>
                <a:gd name="connsiteY8" fmla="*/ 38754 h 5294148"/>
                <a:gd name="connsiteX9" fmla="*/ 5413381 w 9263702"/>
                <a:gd name="connsiteY9" fmla="*/ 1203411 h 5294148"/>
                <a:gd name="connsiteX10" fmla="*/ 5615512 w 9263702"/>
                <a:gd name="connsiteY10" fmla="*/ 1954182 h 5294148"/>
                <a:gd name="connsiteX11" fmla="*/ 4229474 w 9263702"/>
                <a:gd name="connsiteY11" fmla="*/ 1607672 h 5294148"/>
                <a:gd name="connsiteX12" fmla="*/ 4210223 w 9263702"/>
                <a:gd name="connsiteY12" fmla="*/ 298636 h 5294148"/>
                <a:gd name="connsiteX13" fmla="*/ 2256295 w 9263702"/>
                <a:gd name="connsiteY13" fmla="*/ 135007 h 5294148"/>
                <a:gd name="connsiteX14" fmla="*/ 2593179 w 9263702"/>
                <a:gd name="connsiteY14" fmla="*/ 1665424 h 5294148"/>
                <a:gd name="connsiteX15" fmla="*/ 3363200 w 9263702"/>
                <a:gd name="connsiteY15" fmla="*/ 2281440 h 5294148"/>
                <a:gd name="connsiteX16" fmla="*/ 2978189 w 9263702"/>
                <a:gd name="connsiteY16" fmla="*/ 2984085 h 5294148"/>
                <a:gd name="connsiteX17" fmla="*/ 1438147 w 9263702"/>
                <a:gd name="connsiteY17" fmla="*/ 2117811 h 5294148"/>
                <a:gd name="connsiteX18" fmla="*/ 3983 w 9263702"/>
                <a:gd name="connsiteY18" fmla="*/ 2945584 h 5294148"/>
                <a:gd name="connsiteX19" fmla="*/ 1890535 w 9263702"/>
                <a:gd name="connsiteY19" fmla="*/ 4456750 h 5294148"/>
                <a:gd name="connsiteX20" fmla="*/ 3709710 w 9263702"/>
                <a:gd name="connsiteY20" fmla="*/ 4100615 h 5294148"/>
                <a:gd name="connsiteX21" fmla="*/ 4219849 w 9263702"/>
                <a:gd name="connsiteY21" fmla="*/ 5294148 h 5294148"/>
                <a:gd name="connsiteX0" fmla="*/ 5407257 w 9267203"/>
                <a:gd name="connsiteY0" fmla="*/ 5274897 h 5294148"/>
                <a:gd name="connsiteX1" fmla="*/ 5859644 w 9267203"/>
                <a:gd name="connsiteY1" fmla="*/ 3744480 h 5294148"/>
                <a:gd name="connsiteX2" fmla="*/ 8997480 w 9267203"/>
                <a:gd name="connsiteY2" fmla="*/ 2435445 h 5294148"/>
                <a:gd name="connsiteX3" fmla="*/ 8930103 w 9267203"/>
                <a:gd name="connsiteY3" fmla="*/ 1232287 h 5294148"/>
                <a:gd name="connsiteX4" fmla="*/ 7495939 w 9267203"/>
                <a:gd name="connsiteY4" fmla="*/ 1963807 h 5294148"/>
                <a:gd name="connsiteX5" fmla="*/ 6600790 w 9267203"/>
                <a:gd name="connsiteY5" fmla="*/ 2079310 h 5294148"/>
                <a:gd name="connsiteX6" fmla="*/ 6783670 w 9267203"/>
                <a:gd name="connsiteY6" fmla="*/ 1338165 h 5294148"/>
                <a:gd name="connsiteX7" fmla="*/ 7033927 w 9267203"/>
                <a:gd name="connsiteY7" fmla="*/ 375638 h 5294148"/>
                <a:gd name="connsiteX8" fmla="*/ 5503510 w 9267203"/>
                <a:gd name="connsiteY8" fmla="*/ 38754 h 5294148"/>
                <a:gd name="connsiteX9" fmla="*/ 5416882 w 9267203"/>
                <a:gd name="connsiteY9" fmla="*/ 1203411 h 5294148"/>
                <a:gd name="connsiteX10" fmla="*/ 5619013 w 9267203"/>
                <a:gd name="connsiteY10" fmla="*/ 1954182 h 5294148"/>
                <a:gd name="connsiteX11" fmla="*/ 4232975 w 9267203"/>
                <a:gd name="connsiteY11" fmla="*/ 1607672 h 5294148"/>
                <a:gd name="connsiteX12" fmla="*/ 4213724 w 9267203"/>
                <a:gd name="connsiteY12" fmla="*/ 298636 h 5294148"/>
                <a:gd name="connsiteX13" fmla="*/ 2259796 w 9267203"/>
                <a:gd name="connsiteY13" fmla="*/ 135007 h 5294148"/>
                <a:gd name="connsiteX14" fmla="*/ 2596680 w 9267203"/>
                <a:gd name="connsiteY14" fmla="*/ 1665424 h 5294148"/>
                <a:gd name="connsiteX15" fmla="*/ 3366701 w 9267203"/>
                <a:gd name="connsiteY15" fmla="*/ 2281440 h 5294148"/>
                <a:gd name="connsiteX16" fmla="*/ 2981690 w 9267203"/>
                <a:gd name="connsiteY16" fmla="*/ 2984085 h 5294148"/>
                <a:gd name="connsiteX17" fmla="*/ 1441648 w 9267203"/>
                <a:gd name="connsiteY17" fmla="*/ 2117811 h 5294148"/>
                <a:gd name="connsiteX18" fmla="*/ 7484 w 9267203"/>
                <a:gd name="connsiteY18" fmla="*/ 2945584 h 5294148"/>
                <a:gd name="connsiteX19" fmla="*/ 2076916 w 9267203"/>
                <a:gd name="connsiteY19" fmla="*/ 4610754 h 5294148"/>
                <a:gd name="connsiteX20" fmla="*/ 3713211 w 9267203"/>
                <a:gd name="connsiteY20" fmla="*/ 4100615 h 5294148"/>
                <a:gd name="connsiteX21" fmla="*/ 4223350 w 9267203"/>
                <a:gd name="connsiteY21" fmla="*/ 5294148 h 5294148"/>
                <a:gd name="connsiteX0" fmla="*/ 5407257 w 9267203"/>
                <a:gd name="connsiteY0" fmla="*/ 5274897 h 5294148"/>
                <a:gd name="connsiteX1" fmla="*/ 5859644 w 9267203"/>
                <a:gd name="connsiteY1" fmla="*/ 3744480 h 5294148"/>
                <a:gd name="connsiteX2" fmla="*/ 8997480 w 9267203"/>
                <a:gd name="connsiteY2" fmla="*/ 2435445 h 5294148"/>
                <a:gd name="connsiteX3" fmla="*/ 8930103 w 9267203"/>
                <a:gd name="connsiteY3" fmla="*/ 1232287 h 5294148"/>
                <a:gd name="connsiteX4" fmla="*/ 7495939 w 9267203"/>
                <a:gd name="connsiteY4" fmla="*/ 1963807 h 5294148"/>
                <a:gd name="connsiteX5" fmla="*/ 6600790 w 9267203"/>
                <a:gd name="connsiteY5" fmla="*/ 2079310 h 5294148"/>
                <a:gd name="connsiteX6" fmla="*/ 6783670 w 9267203"/>
                <a:gd name="connsiteY6" fmla="*/ 1338165 h 5294148"/>
                <a:gd name="connsiteX7" fmla="*/ 7033927 w 9267203"/>
                <a:gd name="connsiteY7" fmla="*/ 375638 h 5294148"/>
                <a:gd name="connsiteX8" fmla="*/ 5503510 w 9267203"/>
                <a:gd name="connsiteY8" fmla="*/ 38754 h 5294148"/>
                <a:gd name="connsiteX9" fmla="*/ 5416882 w 9267203"/>
                <a:gd name="connsiteY9" fmla="*/ 1203411 h 5294148"/>
                <a:gd name="connsiteX10" fmla="*/ 5619013 w 9267203"/>
                <a:gd name="connsiteY10" fmla="*/ 1954182 h 5294148"/>
                <a:gd name="connsiteX11" fmla="*/ 4232975 w 9267203"/>
                <a:gd name="connsiteY11" fmla="*/ 1607672 h 5294148"/>
                <a:gd name="connsiteX12" fmla="*/ 4213724 w 9267203"/>
                <a:gd name="connsiteY12" fmla="*/ 298636 h 5294148"/>
                <a:gd name="connsiteX13" fmla="*/ 2259796 w 9267203"/>
                <a:gd name="connsiteY13" fmla="*/ 135007 h 5294148"/>
                <a:gd name="connsiteX14" fmla="*/ 2298297 w 9267203"/>
                <a:gd name="connsiteY14" fmla="*/ 1482544 h 5294148"/>
                <a:gd name="connsiteX15" fmla="*/ 3366701 w 9267203"/>
                <a:gd name="connsiteY15" fmla="*/ 2281440 h 5294148"/>
                <a:gd name="connsiteX16" fmla="*/ 2981690 w 9267203"/>
                <a:gd name="connsiteY16" fmla="*/ 2984085 h 5294148"/>
                <a:gd name="connsiteX17" fmla="*/ 1441648 w 9267203"/>
                <a:gd name="connsiteY17" fmla="*/ 2117811 h 5294148"/>
                <a:gd name="connsiteX18" fmla="*/ 7484 w 9267203"/>
                <a:gd name="connsiteY18" fmla="*/ 2945584 h 5294148"/>
                <a:gd name="connsiteX19" fmla="*/ 2076916 w 9267203"/>
                <a:gd name="connsiteY19" fmla="*/ 4610754 h 5294148"/>
                <a:gd name="connsiteX20" fmla="*/ 3713211 w 9267203"/>
                <a:gd name="connsiteY20" fmla="*/ 4100615 h 5294148"/>
                <a:gd name="connsiteX21" fmla="*/ 4223350 w 9267203"/>
                <a:gd name="connsiteY21" fmla="*/ 5294148 h 5294148"/>
                <a:gd name="connsiteX0" fmla="*/ 5407257 w 9267203"/>
                <a:gd name="connsiteY0" fmla="*/ 5382354 h 5401605"/>
                <a:gd name="connsiteX1" fmla="*/ 5859644 w 9267203"/>
                <a:gd name="connsiteY1" fmla="*/ 3851937 h 5401605"/>
                <a:gd name="connsiteX2" fmla="*/ 8997480 w 9267203"/>
                <a:gd name="connsiteY2" fmla="*/ 2542902 h 5401605"/>
                <a:gd name="connsiteX3" fmla="*/ 8930103 w 9267203"/>
                <a:gd name="connsiteY3" fmla="*/ 1339744 h 5401605"/>
                <a:gd name="connsiteX4" fmla="*/ 7495939 w 9267203"/>
                <a:gd name="connsiteY4" fmla="*/ 2071264 h 5401605"/>
                <a:gd name="connsiteX5" fmla="*/ 6600790 w 9267203"/>
                <a:gd name="connsiteY5" fmla="*/ 2186767 h 5401605"/>
                <a:gd name="connsiteX6" fmla="*/ 6783670 w 9267203"/>
                <a:gd name="connsiteY6" fmla="*/ 1445622 h 5401605"/>
                <a:gd name="connsiteX7" fmla="*/ 7033927 w 9267203"/>
                <a:gd name="connsiteY7" fmla="*/ 483095 h 5401605"/>
                <a:gd name="connsiteX8" fmla="*/ 5503510 w 9267203"/>
                <a:gd name="connsiteY8" fmla="*/ 146211 h 5401605"/>
                <a:gd name="connsiteX9" fmla="*/ 5416882 w 9267203"/>
                <a:gd name="connsiteY9" fmla="*/ 1310868 h 5401605"/>
                <a:gd name="connsiteX10" fmla="*/ 5619013 w 9267203"/>
                <a:gd name="connsiteY10" fmla="*/ 2061639 h 5401605"/>
                <a:gd name="connsiteX11" fmla="*/ 4232975 w 9267203"/>
                <a:gd name="connsiteY11" fmla="*/ 1715129 h 5401605"/>
                <a:gd name="connsiteX12" fmla="*/ 4213724 w 9267203"/>
                <a:gd name="connsiteY12" fmla="*/ 406093 h 5401605"/>
                <a:gd name="connsiteX13" fmla="*/ 2105791 w 9267203"/>
                <a:gd name="connsiteY13" fmla="*/ 69209 h 5401605"/>
                <a:gd name="connsiteX14" fmla="*/ 2298297 w 9267203"/>
                <a:gd name="connsiteY14" fmla="*/ 1590001 h 5401605"/>
                <a:gd name="connsiteX15" fmla="*/ 3366701 w 9267203"/>
                <a:gd name="connsiteY15" fmla="*/ 2388897 h 5401605"/>
                <a:gd name="connsiteX16" fmla="*/ 2981690 w 9267203"/>
                <a:gd name="connsiteY16" fmla="*/ 3091542 h 5401605"/>
                <a:gd name="connsiteX17" fmla="*/ 1441648 w 9267203"/>
                <a:gd name="connsiteY17" fmla="*/ 2225268 h 5401605"/>
                <a:gd name="connsiteX18" fmla="*/ 7484 w 9267203"/>
                <a:gd name="connsiteY18" fmla="*/ 3053041 h 5401605"/>
                <a:gd name="connsiteX19" fmla="*/ 2076916 w 9267203"/>
                <a:gd name="connsiteY19" fmla="*/ 4718211 h 5401605"/>
                <a:gd name="connsiteX20" fmla="*/ 3713211 w 9267203"/>
                <a:gd name="connsiteY20" fmla="*/ 4208072 h 5401605"/>
                <a:gd name="connsiteX21" fmla="*/ 4223350 w 9267203"/>
                <a:gd name="connsiteY21" fmla="*/ 5401605 h 5401605"/>
                <a:gd name="connsiteX0" fmla="*/ 5407257 w 9267203"/>
                <a:gd name="connsiteY0" fmla="*/ 5378242 h 5397493"/>
                <a:gd name="connsiteX1" fmla="*/ 5859644 w 9267203"/>
                <a:gd name="connsiteY1" fmla="*/ 3847825 h 5397493"/>
                <a:gd name="connsiteX2" fmla="*/ 8997480 w 9267203"/>
                <a:gd name="connsiteY2" fmla="*/ 2538790 h 5397493"/>
                <a:gd name="connsiteX3" fmla="*/ 8930103 w 9267203"/>
                <a:gd name="connsiteY3" fmla="*/ 1335632 h 5397493"/>
                <a:gd name="connsiteX4" fmla="*/ 7495939 w 9267203"/>
                <a:gd name="connsiteY4" fmla="*/ 2067152 h 5397493"/>
                <a:gd name="connsiteX5" fmla="*/ 6600790 w 9267203"/>
                <a:gd name="connsiteY5" fmla="*/ 2182655 h 5397493"/>
                <a:gd name="connsiteX6" fmla="*/ 6783670 w 9267203"/>
                <a:gd name="connsiteY6" fmla="*/ 1441510 h 5397493"/>
                <a:gd name="connsiteX7" fmla="*/ 7033927 w 9267203"/>
                <a:gd name="connsiteY7" fmla="*/ 478983 h 5397493"/>
                <a:gd name="connsiteX8" fmla="*/ 5503510 w 9267203"/>
                <a:gd name="connsiteY8" fmla="*/ 142099 h 5397493"/>
                <a:gd name="connsiteX9" fmla="*/ 5416882 w 9267203"/>
                <a:gd name="connsiteY9" fmla="*/ 1306756 h 5397493"/>
                <a:gd name="connsiteX10" fmla="*/ 5619013 w 9267203"/>
                <a:gd name="connsiteY10" fmla="*/ 2057527 h 5397493"/>
                <a:gd name="connsiteX11" fmla="*/ 4232975 w 9267203"/>
                <a:gd name="connsiteY11" fmla="*/ 1711017 h 5397493"/>
                <a:gd name="connsiteX12" fmla="*/ 4069345 w 9267203"/>
                <a:gd name="connsiteY12" fmla="*/ 421231 h 5397493"/>
                <a:gd name="connsiteX13" fmla="*/ 2105791 w 9267203"/>
                <a:gd name="connsiteY13" fmla="*/ 65097 h 5397493"/>
                <a:gd name="connsiteX14" fmla="*/ 2298297 w 9267203"/>
                <a:gd name="connsiteY14" fmla="*/ 1585889 h 5397493"/>
                <a:gd name="connsiteX15" fmla="*/ 3366701 w 9267203"/>
                <a:gd name="connsiteY15" fmla="*/ 2384785 h 5397493"/>
                <a:gd name="connsiteX16" fmla="*/ 2981690 w 9267203"/>
                <a:gd name="connsiteY16" fmla="*/ 3087430 h 5397493"/>
                <a:gd name="connsiteX17" fmla="*/ 1441648 w 9267203"/>
                <a:gd name="connsiteY17" fmla="*/ 2221156 h 5397493"/>
                <a:gd name="connsiteX18" fmla="*/ 7484 w 9267203"/>
                <a:gd name="connsiteY18" fmla="*/ 3048929 h 5397493"/>
                <a:gd name="connsiteX19" fmla="*/ 2076916 w 9267203"/>
                <a:gd name="connsiteY19" fmla="*/ 4714099 h 5397493"/>
                <a:gd name="connsiteX20" fmla="*/ 3713211 w 9267203"/>
                <a:gd name="connsiteY20" fmla="*/ 4203960 h 5397493"/>
                <a:gd name="connsiteX21" fmla="*/ 4223350 w 9267203"/>
                <a:gd name="connsiteY21" fmla="*/ 5397493 h 5397493"/>
                <a:gd name="connsiteX0" fmla="*/ 5407257 w 9267203"/>
                <a:gd name="connsiteY0" fmla="*/ 5380950 h 5400201"/>
                <a:gd name="connsiteX1" fmla="*/ 5859644 w 9267203"/>
                <a:gd name="connsiteY1" fmla="*/ 3850533 h 5400201"/>
                <a:gd name="connsiteX2" fmla="*/ 8997480 w 9267203"/>
                <a:gd name="connsiteY2" fmla="*/ 2541498 h 5400201"/>
                <a:gd name="connsiteX3" fmla="*/ 8930103 w 9267203"/>
                <a:gd name="connsiteY3" fmla="*/ 1338340 h 5400201"/>
                <a:gd name="connsiteX4" fmla="*/ 7495939 w 9267203"/>
                <a:gd name="connsiteY4" fmla="*/ 2069860 h 5400201"/>
                <a:gd name="connsiteX5" fmla="*/ 6600790 w 9267203"/>
                <a:gd name="connsiteY5" fmla="*/ 2185363 h 5400201"/>
                <a:gd name="connsiteX6" fmla="*/ 6783670 w 9267203"/>
                <a:gd name="connsiteY6" fmla="*/ 1444218 h 5400201"/>
                <a:gd name="connsiteX7" fmla="*/ 7033927 w 9267203"/>
                <a:gd name="connsiteY7" fmla="*/ 481691 h 5400201"/>
                <a:gd name="connsiteX8" fmla="*/ 5503510 w 9267203"/>
                <a:gd name="connsiteY8" fmla="*/ 144807 h 5400201"/>
                <a:gd name="connsiteX9" fmla="*/ 5416882 w 9267203"/>
                <a:gd name="connsiteY9" fmla="*/ 1309464 h 5400201"/>
                <a:gd name="connsiteX10" fmla="*/ 5619013 w 9267203"/>
                <a:gd name="connsiteY10" fmla="*/ 2060235 h 5400201"/>
                <a:gd name="connsiteX11" fmla="*/ 4165598 w 9267203"/>
                <a:gd name="connsiteY11" fmla="*/ 1838853 h 5400201"/>
                <a:gd name="connsiteX12" fmla="*/ 4069345 w 9267203"/>
                <a:gd name="connsiteY12" fmla="*/ 423939 h 5400201"/>
                <a:gd name="connsiteX13" fmla="*/ 2105791 w 9267203"/>
                <a:gd name="connsiteY13" fmla="*/ 67805 h 5400201"/>
                <a:gd name="connsiteX14" fmla="*/ 2298297 w 9267203"/>
                <a:gd name="connsiteY14" fmla="*/ 1588597 h 5400201"/>
                <a:gd name="connsiteX15" fmla="*/ 3366701 w 9267203"/>
                <a:gd name="connsiteY15" fmla="*/ 2387493 h 5400201"/>
                <a:gd name="connsiteX16" fmla="*/ 2981690 w 9267203"/>
                <a:gd name="connsiteY16" fmla="*/ 3090138 h 5400201"/>
                <a:gd name="connsiteX17" fmla="*/ 1441648 w 9267203"/>
                <a:gd name="connsiteY17" fmla="*/ 2223864 h 5400201"/>
                <a:gd name="connsiteX18" fmla="*/ 7484 w 9267203"/>
                <a:gd name="connsiteY18" fmla="*/ 3051637 h 5400201"/>
                <a:gd name="connsiteX19" fmla="*/ 2076916 w 9267203"/>
                <a:gd name="connsiteY19" fmla="*/ 4716807 h 5400201"/>
                <a:gd name="connsiteX20" fmla="*/ 3713211 w 9267203"/>
                <a:gd name="connsiteY20" fmla="*/ 4206668 h 5400201"/>
                <a:gd name="connsiteX21" fmla="*/ 4223350 w 9267203"/>
                <a:gd name="connsiteY21" fmla="*/ 5400201 h 5400201"/>
                <a:gd name="connsiteX0" fmla="*/ 5407257 w 9267203"/>
                <a:gd name="connsiteY0" fmla="*/ 5380950 h 5400201"/>
                <a:gd name="connsiteX1" fmla="*/ 5859644 w 9267203"/>
                <a:gd name="connsiteY1" fmla="*/ 3850533 h 5400201"/>
                <a:gd name="connsiteX2" fmla="*/ 8997480 w 9267203"/>
                <a:gd name="connsiteY2" fmla="*/ 2541498 h 5400201"/>
                <a:gd name="connsiteX3" fmla="*/ 8930103 w 9267203"/>
                <a:gd name="connsiteY3" fmla="*/ 1338340 h 5400201"/>
                <a:gd name="connsiteX4" fmla="*/ 7495939 w 9267203"/>
                <a:gd name="connsiteY4" fmla="*/ 2069860 h 5400201"/>
                <a:gd name="connsiteX5" fmla="*/ 6600790 w 9267203"/>
                <a:gd name="connsiteY5" fmla="*/ 2185363 h 5400201"/>
                <a:gd name="connsiteX6" fmla="*/ 6783670 w 9267203"/>
                <a:gd name="connsiteY6" fmla="*/ 1444218 h 5400201"/>
                <a:gd name="connsiteX7" fmla="*/ 7033927 w 9267203"/>
                <a:gd name="connsiteY7" fmla="*/ 481691 h 5400201"/>
                <a:gd name="connsiteX8" fmla="*/ 5503510 w 9267203"/>
                <a:gd name="connsiteY8" fmla="*/ 144807 h 5400201"/>
                <a:gd name="connsiteX9" fmla="*/ 5330255 w 9267203"/>
                <a:gd name="connsiteY9" fmla="*/ 1338340 h 5400201"/>
                <a:gd name="connsiteX10" fmla="*/ 5619013 w 9267203"/>
                <a:gd name="connsiteY10" fmla="*/ 2060235 h 5400201"/>
                <a:gd name="connsiteX11" fmla="*/ 4165598 w 9267203"/>
                <a:gd name="connsiteY11" fmla="*/ 1838853 h 5400201"/>
                <a:gd name="connsiteX12" fmla="*/ 4069345 w 9267203"/>
                <a:gd name="connsiteY12" fmla="*/ 423939 h 5400201"/>
                <a:gd name="connsiteX13" fmla="*/ 2105791 w 9267203"/>
                <a:gd name="connsiteY13" fmla="*/ 67805 h 5400201"/>
                <a:gd name="connsiteX14" fmla="*/ 2298297 w 9267203"/>
                <a:gd name="connsiteY14" fmla="*/ 1588597 h 5400201"/>
                <a:gd name="connsiteX15" fmla="*/ 3366701 w 9267203"/>
                <a:gd name="connsiteY15" fmla="*/ 2387493 h 5400201"/>
                <a:gd name="connsiteX16" fmla="*/ 2981690 w 9267203"/>
                <a:gd name="connsiteY16" fmla="*/ 3090138 h 5400201"/>
                <a:gd name="connsiteX17" fmla="*/ 1441648 w 9267203"/>
                <a:gd name="connsiteY17" fmla="*/ 2223864 h 5400201"/>
                <a:gd name="connsiteX18" fmla="*/ 7484 w 9267203"/>
                <a:gd name="connsiteY18" fmla="*/ 3051637 h 5400201"/>
                <a:gd name="connsiteX19" fmla="*/ 2076916 w 9267203"/>
                <a:gd name="connsiteY19" fmla="*/ 4716807 h 5400201"/>
                <a:gd name="connsiteX20" fmla="*/ 3713211 w 9267203"/>
                <a:gd name="connsiteY20" fmla="*/ 4206668 h 5400201"/>
                <a:gd name="connsiteX21" fmla="*/ 4223350 w 9267203"/>
                <a:gd name="connsiteY21" fmla="*/ 5400201 h 5400201"/>
                <a:gd name="connsiteX0" fmla="*/ 5407257 w 9267203"/>
                <a:gd name="connsiteY0" fmla="*/ 5380950 h 5400201"/>
                <a:gd name="connsiteX1" fmla="*/ 5859644 w 9267203"/>
                <a:gd name="connsiteY1" fmla="*/ 3850533 h 5400201"/>
                <a:gd name="connsiteX2" fmla="*/ 8997480 w 9267203"/>
                <a:gd name="connsiteY2" fmla="*/ 2541498 h 5400201"/>
                <a:gd name="connsiteX3" fmla="*/ 8930103 w 9267203"/>
                <a:gd name="connsiteY3" fmla="*/ 1338340 h 5400201"/>
                <a:gd name="connsiteX4" fmla="*/ 7495939 w 9267203"/>
                <a:gd name="connsiteY4" fmla="*/ 2069860 h 5400201"/>
                <a:gd name="connsiteX5" fmla="*/ 6600790 w 9267203"/>
                <a:gd name="connsiteY5" fmla="*/ 2185363 h 5400201"/>
                <a:gd name="connsiteX6" fmla="*/ 6783670 w 9267203"/>
                <a:gd name="connsiteY6" fmla="*/ 1444218 h 5400201"/>
                <a:gd name="connsiteX7" fmla="*/ 7033927 w 9267203"/>
                <a:gd name="connsiteY7" fmla="*/ 481691 h 5400201"/>
                <a:gd name="connsiteX8" fmla="*/ 5503510 w 9267203"/>
                <a:gd name="connsiteY8" fmla="*/ 144807 h 5400201"/>
                <a:gd name="connsiteX9" fmla="*/ 5330255 w 9267203"/>
                <a:gd name="connsiteY9" fmla="*/ 1338340 h 5400201"/>
                <a:gd name="connsiteX10" fmla="*/ 5234002 w 9267203"/>
                <a:gd name="connsiteY10" fmla="*/ 2156488 h 5400201"/>
                <a:gd name="connsiteX11" fmla="*/ 4165598 w 9267203"/>
                <a:gd name="connsiteY11" fmla="*/ 1838853 h 5400201"/>
                <a:gd name="connsiteX12" fmla="*/ 4069345 w 9267203"/>
                <a:gd name="connsiteY12" fmla="*/ 423939 h 5400201"/>
                <a:gd name="connsiteX13" fmla="*/ 2105791 w 9267203"/>
                <a:gd name="connsiteY13" fmla="*/ 67805 h 5400201"/>
                <a:gd name="connsiteX14" fmla="*/ 2298297 w 9267203"/>
                <a:gd name="connsiteY14" fmla="*/ 1588597 h 5400201"/>
                <a:gd name="connsiteX15" fmla="*/ 3366701 w 9267203"/>
                <a:gd name="connsiteY15" fmla="*/ 2387493 h 5400201"/>
                <a:gd name="connsiteX16" fmla="*/ 2981690 w 9267203"/>
                <a:gd name="connsiteY16" fmla="*/ 3090138 h 5400201"/>
                <a:gd name="connsiteX17" fmla="*/ 1441648 w 9267203"/>
                <a:gd name="connsiteY17" fmla="*/ 2223864 h 5400201"/>
                <a:gd name="connsiteX18" fmla="*/ 7484 w 9267203"/>
                <a:gd name="connsiteY18" fmla="*/ 3051637 h 5400201"/>
                <a:gd name="connsiteX19" fmla="*/ 2076916 w 9267203"/>
                <a:gd name="connsiteY19" fmla="*/ 4716807 h 5400201"/>
                <a:gd name="connsiteX20" fmla="*/ 3713211 w 9267203"/>
                <a:gd name="connsiteY20" fmla="*/ 4206668 h 5400201"/>
                <a:gd name="connsiteX21" fmla="*/ 4223350 w 9267203"/>
                <a:gd name="connsiteY21" fmla="*/ 5400201 h 5400201"/>
                <a:gd name="connsiteX0" fmla="*/ 5407257 w 9267203"/>
                <a:gd name="connsiteY0" fmla="*/ 5457353 h 5476604"/>
                <a:gd name="connsiteX1" fmla="*/ 5859644 w 9267203"/>
                <a:gd name="connsiteY1" fmla="*/ 3926936 h 5476604"/>
                <a:gd name="connsiteX2" fmla="*/ 8997480 w 9267203"/>
                <a:gd name="connsiteY2" fmla="*/ 2617901 h 5476604"/>
                <a:gd name="connsiteX3" fmla="*/ 8930103 w 9267203"/>
                <a:gd name="connsiteY3" fmla="*/ 1414743 h 5476604"/>
                <a:gd name="connsiteX4" fmla="*/ 7495939 w 9267203"/>
                <a:gd name="connsiteY4" fmla="*/ 2146263 h 5476604"/>
                <a:gd name="connsiteX5" fmla="*/ 6600790 w 9267203"/>
                <a:gd name="connsiteY5" fmla="*/ 2261766 h 5476604"/>
                <a:gd name="connsiteX6" fmla="*/ 6783670 w 9267203"/>
                <a:gd name="connsiteY6" fmla="*/ 1520621 h 5476604"/>
                <a:gd name="connsiteX7" fmla="*/ 7033927 w 9267203"/>
                <a:gd name="connsiteY7" fmla="*/ 558094 h 5476604"/>
                <a:gd name="connsiteX8" fmla="*/ 5493885 w 9267203"/>
                <a:gd name="connsiteY8" fmla="*/ 28704 h 5476604"/>
                <a:gd name="connsiteX9" fmla="*/ 5330255 w 9267203"/>
                <a:gd name="connsiteY9" fmla="*/ 1414743 h 5476604"/>
                <a:gd name="connsiteX10" fmla="*/ 5234002 w 9267203"/>
                <a:gd name="connsiteY10" fmla="*/ 2232891 h 5476604"/>
                <a:gd name="connsiteX11" fmla="*/ 4165598 w 9267203"/>
                <a:gd name="connsiteY11" fmla="*/ 1915256 h 5476604"/>
                <a:gd name="connsiteX12" fmla="*/ 4069345 w 9267203"/>
                <a:gd name="connsiteY12" fmla="*/ 500342 h 5476604"/>
                <a:gd name="connsiteX13" fmla="*/ 2105791 w 9267203"/>
                <a:gd name="connsiteY13" fmla="*/ 144208 h 5476604"/>
                <a:gd name="connsiteX14" fmla="*/ 2298297 w 9267203"/>
                <a:gd name="connsiteY14" fmla="*/ 1665000 h 5476604"/>
                <a:gd name="connsiteX15" fmla="*/ 3366701 w 9267203"/>
                <a:gd name="connsiteY15" fmla="*/ 2463896 h 5476604"/>
                <a:gd name="connsiteX16" fmla="*/ 2981690 w 9267203"/>
                <a:gd name="connsiteY16" fmla="*/ 3166541 h 5476604"/>
                <a:gd name="connsiteX17" fmla="*/ 1441648 w 9267203"/>
                <a:gd name="connsiteY17" fmla="*/ 2300267 h 5476604"/>
                <a:gd name="connsiteX18" fmla="*/ 7484 w 9267203"/>
                <a:gd name="connsiteY18" fmla="*/ 3128040 h 5476604"/>
                <a:gd name="connsiteX19" fmla="*/ 2076916 w 9267203"/>
                <a:gd name="connsiteY19" fmla="*/ 4793210 h 5476604"/>
                <a:gd name="connsiteX20" fmla="*/ 3713211 w 9267203"/>
                <a:gd name="connsiteY20" fmla="*/ 4283071 h 5476604"/>
                <a:gd name="connsiteX21" fmla="*/ 4223350 w 9267203"/>
                <a:gd name="connsiteY21" fmla="*/ 5476604 h 5476604"/>
                <a:gd name="connsiteX0" fmla="*/ 5407257 w 9267203"/>
                <a:gd name="connsiteY0" fmla="*/ 5458170 h 5477421"/>
                <a:gd name="connsiteX1" fmla="*/ 5859644 w 9267203"/>
                <a:gd name="connsiteY1" fmla="*/ 3927753 h 5477421"/>
                <a:gd name="connsiteX2" fmla="*/ 8997480 w 9267203"/>
                <a:gd name="connsiteY2" fmla="*/ 2618718 h 5477421"/>
                <a:gd name="connsiteX3" fmla="*/ 8930103 w 9267203"/>
                <a:gd name="connsiteY3" fmla="*/ 1415560 h 5477421"/>
                <a:gd name="connsiteX4" fmla="*/ 7495939 w 9267203"/>
                <a:gd name="connsiteY4" fmla="*/ 2147080 h 5477421"/>
                <a:gd name="connsiteX5" fmla="*/ 6600790 w 9267203"/>
                <a:gd name="connsiteY5" fmla="*/ 2262583 h 5477421"/>
                <a:gd name="connsiteX6" fmla="*/ 6620040 w 9267203"/>
                <a:gd name="connsiteY6" fmla="*/ 1617690 h 5477421"/>
                <a:gd name="connsiteX7" fmla="*/ 7033927 w 9267203"/>
                <a:gd name="connsiteY7" fmla="*/ 558911 h 5477421"/>
                <a:gd name="connsiteX8" fmla="*/ 5493885 w 9267203"/>
                <a:gd name="connsiteY8" fmla="*/ 29521 h 5477421"/>
                <a:gd name="connsiteX9" fmla="*/ 5330255 w 9267203"/>
                <a:gd name="connsiteY9" fmla="*/ 1415560 h 5477421"/>
                <a:gd name="connsiteX10" fmla="*/ 5234002 w 9267203"/>
                <a:gd name="connsiteY10" fmla="*/ 2233708 h 5477421"/>
                <a:gd name="connsiteX11" fmla="*/ 4165598 w 9267203"/>
                <a:gd name="connsiteY11" fmla="*/ 1916073 h 5477421"/>
                <a:gd name="connsiteX12" fmla="*/ 4069345 w 9267203"/>
                <a:gd name="connsiteY12" fmla="*/ 501159 h 5477421"/>
                <a:gd name="connsiteX13" fmla="*/ 2105791 w 9267203"/>
                <a:gd name="connsiteY13" fmla="*/ 145025 h 5477421"/>
                <a:gd name="connsiteX14" fmla="*/ 2298297 w 9267203"/>
                <a:gd name="connsiteY14" fmla="*/ 1665817 h 5477421"/>
                <a:gd name="connsiteX15" fmla="*/ 3366701 w 9267203"/>
                <a:gd name="connsiteY15" fmla="*/ 2464713 h 5477421"/>
                <a:gd name="connsiteX16" fmla="*/ 2981690 w 9267203"/>
                <a:gd name="connsiteY16" fmla="*/ 3167358 h 5477421"/>
                <a:gd name="connsiteX17" fmla="*/ 1441648 w 9267203"/>
                <a:gd name="connsiteY17" fmla="*/ 2301084 h 5477421"/>
                <a:gd name="connsiteX18" fmla="*/ 7484 w 9267203"/>
                <a:gd name="connsiteY18" fmla="*/ 3128857 h 5477421"/>
                <a:gd name="connsiteX19" fmla="*/ 2076916 w 9267203"/>
                <a:gd name="connsiteY19" fmla="*/ 4794027 h 5477421"/>
                <a:gd name="connsiteX20" fmla="*/ 3713211 w 9267203"/>
                <a:gd name="connsiteY20" fmla="*/ 4283888 h 5477421"/>
                <a:gd name="connsiteX21" fmla="*/ 4223350 w 9267203"/>
                <a:gd name="connsiteY21" fmla="*/ 5477421 h 5477421"/>
                <a:gd name="connsiteX0" fmla="*/ 5407257 w 9267203"/>
                <a:gd name="connsiteY0" fmla="*/ 5476468 h 5495719"/>
                <a:gd name="connsiteX1" fmla="*/ 5859644 w 9267203"/>
                <a:gd name="connsiteY1" fmla="*/ 3946051 h 5495719"/>
                <a:gd name="connsiteX2" fmla="*/ 8997480 w 9267203"/>
                <a:gd name="connsiteY2" fmla="*/ 2637016 h 5495719"/>
                <a:gd name="connsiteX3" fmla="*/ 8930103 w 9267203"/>
                <a:gd name="connsiteY3" fmla="*/ 1433858 h 5495719"/>
                <a:gd name="connsiteX4" fmla="*/ 7495939 w 9267203"/>
                <a:gd name="connsiteY4" fmla="*/ 2165378 h 5495719"/>
                <a:gd name="connsiteX5" fmla="*/ 6600790 w 9267203"/>
                <a:gd name="connsiteY5" fmla="*/ 2280881 h 5495719"/>
                <a:gd name="connsiteX6" fmla="*/ 6620040 w 9267203"/>
                <a:gd name="connsiteY6" fmla="*/ 1635988 h 5495719"/>
                <a:gd name="connsiteX7" fmla="*/ 7187931 w 9267203"/>
                <a:gd name="connsiteY7" fmla="*/ 442456 h 5495719"/>
                <a:gd name="connsiteX8" fmla="*/ 5493885 w 9267203"/>
                <a:gd name="connsiteY8" fmla="*/ 47819 h 5495719"/>
                <a:gd name="connsiteX9" fmla="*/ 5330255 w 9267203"/>
                <a:gd name="connsiteY9" fmla="*/ 1433858 h 5495719"/>
                <a:gd name="connsiteX10" fmla="*/ 5234002 w 9267203"/>
                <a:gd name="connsiteY10" fmla="*/ 2252006 h 5495719"/>
                <a:gd name="connsiteX11" fmla="*/ 4165598 w 9267203"/>
                <a:gd name="connsiteY11" fmla="*/ 1934371 h 5495719"/>
                <a:gd name="connsiteX12" fmla="*/ 4069345 w 9267203"/>
                <a:gd name="connsiteY12" fmla="*/ 519457 h 5495719"/>
                <a:gd name="connsiteX13" fmla="*/ 2105791 w 9267203"/>
                <a:gd name="connsiteY13" fmla="*/ 163323 h 5495719"/>
                <a:gd name="connsiteX14" fmla="*/ 2298297 w 9267203"/>
                <a:gd name="connsiteY14" fmla="*/ 1684115 h 5495719"/>
                <a:gd name="connsiteX15" fmla="*/ 3366701 w 9267203"/>
                <a:gd name="connsiteY15" fmla="*/ 2483011 h 5495719"/>
                <a:gd name="connsiteX16" fmla="*/ 2981690 w 9267203"/>
                <a:gd name="connsiteY16" fmla="*/ 3185656 h 5495719"/>
                <a:gd name="connsiteX17" fmla="*/ 1441648 w 9267203"/>
                <a:gd name="connsiteY17" fmla="*/ 2319382 h 5495719"/>
                <a:gd name="connsiteX18" fmla="*/ 7484 w 9267203"/>
                <a:gd name="connsiteY18" fmla="*/ 3147155 h 5495719"/>
                <a:gd name="connsiteX19" fmla="*/ 2076916 w 9267203"/>
                <a:gd name="connsiteY19" fmla="*/ 4812325 h 5495719"/>
                <a:gd name="connsiteX20" fmla="*/ 3713211 w 9267203"/>
                <a:gd name="connsiteY20" fmla="*/ 4302186 h 5495719"/>
                <a:gd name="connsiteX21" fmla="*/ 4223350 w 9267203"/>
                <a:gd name="connsiteY21" fmla="*/ 5495719 h 5495719"/>
                <a:gd name="connsiteX0" fmla="*/ 5407257 w 9267203"/>
                <a:gd name="connsiteY0" fmla="*/ 5476468 h 5495719"/>
                <a:gd name="connsiteX1" fmla="*/ 5859644 w 9267203"/>
                <a:gd name="connsiteY1" fmla="*/ 3946051 h 5495719"/>
                <a:gd name="connsiteX2" fmla="*/ 8997480 w 9267203"/>
                <a:gd name="connsiteY2" fmla="*/ 2637016 h 5495719"/>
                <a:gd name="connsiteX3" fmla="*/ 8930103 w 9267203"/>
                <a:gd name="connsiteY3" fmla="*/ 1433858 h 5495719"/>
                <a:gd name="connsiteX4" fmla="*/ 7495939 w 9267203"/>
                <a:gd name="connsiteY4" fmla="*/ 2165378 h 5495719"/>
                <a:gd name="connsiteX5" fmla="*/ 6215780 w 9267203"/>
                <a:gd name="connsiteY5" fmla="*/ 2627390 h 5495719"/>
                <a:gd name="connsiteX6" fmla="*/ 6620040 w 9267203"/>
                <a:gd name="connsiteY6" fmla="*/ 1635988 h 5495719"/>
                <a:gd name="connsiteX7" fmla="*/ 7187931 w 9267203"/>
                <a:gd name="connsiteY7" fmla="*/ 442456 h 5495719"/>
                <a:gd name="connsiteX8" fmla="*/ 5493885 w 9267203"/>
                <a:gd name="connsiteY8" fmla="*/ 47819 h 5495719"/>
                <a:gd name="connsiteX9" fmla="*/ 5330255 w 9267203"/>
                <a:gd name="connsiteY9" fmla="*/ 1433858 h 5495719"/>
                <a:gd name="connsiteX10" fmla="*/ 5234002 w 9267203"/>
                <a:gd name="connsiteY10" fmla="*/ 2252006 h 5495719"/>
                <a:gd name="connsiteX11" fmla="*/ 4165598 w 9267203"/>
                <a:gd name="connsiteY11" fmla="*/ 1934371 h 5495719"/>
                <a:gd name="connsiteX12" fmla="*/ 4069345 w 9267203"/>
                <a:gd name="connsiteY12" fmla="*/ 519457 h 5495719"/>
                <a:gd name="connsiteX13" fmla="*/ 2105791 w 9267203"/>
                <a:gd name="connsiteY13" fmla="*/ 163323 h 5495719"/>
                <a:gd name="connsiteX14" fmla="*/ 2298297 w 9267203"/>
                <a:gd name="connsiteY14" fmla="*/ 1684115 h 5495719"/>
                <a:gd name="connsiteX15" fmla="*/ 3366701 w 9267203"/>
                <a:gd name="connsiteY15" fmla="*/ 2483011 h 5495719"/>
                <a:gd name="connsiteX16" fmla="*/ 2981690 w 9267203"/>
                <a:gd name="connsiteY16" fmla="*/ 3185656 h 5495719"/>
                <a:gd name="connsiteX17" fmla="*/ 1441648 w 9267203"/>
                <a:gd name="connsiteY17" fmla="*/ 2319382 h 5495719"/>
                <a:gd name="connsiteX18" fmla="*/ 7484 w 9267203"/>
                <a:gd name="connsiteY18" fmla="*/ 3147155 h 5495719"/>
                <a:gd name="connsiteX19" fmla="*/ 2076916 w 9267203"/>
                <a:gd name="connsiteY19" fmla="*/ 4812325 h 5495719"/>
                <a:gd name="connsiteX20" fmla="*/ 3713211 w 9267203"/>
                <a:gd name="connsiteY20" fmla="*/ 4302186 h 5495719"/>
                <a:gd name="connsiteX21" fmla="*/ 4223350 w 9267203"/>
                <a:gd name="connsiteY21" fmla="*/ 5495719 h 5495719"/>
                <a:gd name="connsiteX0" fmla="*/ 5407257 w 9261985"/>
                <a:gd name="connsiteY0" fmla="*/ 5476468 h 5495719"/>
                <a:gd name="connsiteX1" fmla="*/ 5859644 w 9261985"/>
                <a:gd name="connsiteY1" fmla="*/ 3946051 h 5495719"/>
                <a:gd name="connsiteX2" fmla="*/ 8997480 w 9261985"/>
                <a:gd name="connsiteY2" fmla="*/ 2637016 h 5495719"/>
                <a:gd name="connsiteX3" fmla="*/ 8930103 w 9261985"/>
                <a:gd name="connsiteY3" fmla="*/ 1433858 h 5495719"/>
                <a:gd name="connsiteX4" fmla="*/ 7611442 w 9261985"/>
                <a:gd name="connsiteY4" fmla="*/ 1924746 h 5495719"/>
                <a:gd name="connsiteX5" fmla="*/ 6215780 w 9261985"/>
                <a:gd name="connsiteY5" fmla="*/ 2627390 h 5495719"/>
                <a:gd name="connsiteX6" fmla="*/ 6620040 w 9261985"/>
                <a:gd name="connsiteY6" fmla="*/ 1635988 h 5495719"/>
                <a:gd name="connsiteX7" fmla="*/ 7187931 w 9261985"/>
                <a:gd name="connsiteY7" fmla="*/ 442456 h 5495719"/>
                <a:gd name="connsiteX8" fmla="*/ 5493885 w 9261985"/>
                <a:gd name="connsiteY8" fmla="*/ 47819 h 5495719"/>
                <a:gd name="connsiteX9" fmla="*/ 5330255 w 9261985"/>
                <a:gd name="connsiteY9" fmla="*/ 1433858 h 5495719"/>
                <a:gd name="connsiteX10" fmla="*/ 5234002 w 9261985"/>
                <a:gd name="connsiteY10" fmla="*/ 2252006 h 5495719"/>
                <a:gd name="connsiteX11" fmla="*/ 4165598 w 9261985"/>
                <a:gd name="connsiteY11" fmla="*/ 1934371 h 5495719"/>
                <a:gd name="connsiteX12" fmla="*/ 4069345 w 9261985"/>
                <a:gd name="connsiteY12" fmla="*/ 519457 h 5495719"/>
                <a:gd name="connsiteX13" fmla="*/ 2105791 w 9261985"/>
                <a:gd name="connsiteY13" fmla="*/ 163323 h 5495719"/>
                <a:gd name="connsiteX14" fmla="*/ 2298297 w 9261985"/>
                <a:gd name="connsiteY14" fmla="*/ 1684115 h 5495719"/>
                <a:gd name="connsiteX15" fmla="*/ 3366701 w 9261985"/>
                <a:gd name="connsiteY15" fmla="*/ 2483011 h 5495719"/>
                <a:gd name="connsiteX16" fmla="*/ 2981690 w 9261985"/>
                <a:gd name="connsiteY16" fmla="*/ 3185656 h 5495719"/>
                <a:gd name="connsiteX17" fmla="*/ 1441648 w 9261985"/>
                <a:gd name="connsiteY17" fmla="*/ 2319382 h 5495719"/>
                <a:gd name="connsiteX18" fmla="*/ 7484 w 9261985"/>
                <a:gd name="connsiteY18" fmla="*/ 3147155 h 5495719"/>
                <a:gd name="connsiteX19" fmla="*/ 2076916 w 9261985"/>
                <a:gd name="connsiteY19" fmla="*/ 4812325 h 5495719"/>
                <a:gd name="connsiteX20" fmla="*/ 3713211 w 9261985"/>
                <a:gd name="connsiteY20" fmla="*/ 4302186 h 5495719"/>
                <a:gd name="connsiteX21" fmla="*/ 4223350 w 9261985"/>
                <a:gd name="connsiteY21" fmla="*/ 5495719 h 5495719"/>
                <a:gd name="connsiteX0" fmla="*/ 5407257 w 9045914"/>
                <a:gd name="connsiteY0" fmla="*/ 5476468 h 5495719"/>
                <a:gd name="connsiteX1" fmla="*/ 5859644 w 9045914"/>
                <a:gd name="connsiteY1" fmla="*/ 3946051 h 5495719"/>
                <a:gd name="connsiteX2" fmla="*/ 8631720 w 9045914"/>
                <a:gd name="connsiteY2" fmla="*/ 3561041 h 5495719"/>
                <a:gd name="connsiteX3" fmla="*/ 8930103 w 9045914"/>
                <a:gd name="connsiteY3" fmla="*/ 1433858 h 5495719"/>
                <a:gd name="connsiteX4" fmla="*/ 7611442 w 9045914"/>
                <a:gd name="connsiteY4" fmla="*/ 1924746 h 5495719"/>
                <a:gd name="connsiteX5" fmla="*/ 6215780 w 9045914"/>
                <a:gd name="connsiteY5" fmla="*/ 2627390 h 5495719"/>
                <a:gd name="connsiteX6" fmla="*/ 6620040 w 9045914"/>
                <a:gd name="connsiteY6" fmla="*/ 1635988 h 5495719"/>
                <a:gd name="connsiteX7" fmla="*/ 7187931 w 9045914"/>
                <a:gd name="connsiteY7" fmla="*/ 442456 h 5495719"/>
                <a:gd name="connsiteX8" fmla="*/ 5493885 w 9045914"/>
                <a:gd name="connsiteY8" fmla="*/ 47819 h 5495719"/>
                <a:gd name="connsiteX9" fmla="*/ 5330255 w 9045914"/>
                <a:gd name="connsiteY9" fmla="*/ 1433858 h 5495719"/>
                <a:gd name="connsiteX10" fmla="*/ 5234002 w 9045914"/>
                <a:gd name="connsiteY10" fmla="*/ 2252006 h 5495719"/>
                <a:gd name="connsiteX11" fmla="*/ 4165598 w 9045914"/>
                <a:gd name="connsiteY11" fmla="*/ 1934371 h 5495719"/>
                <a:gd name="connsiteX12" fmla="*/ 4069345 w 9045914"/>
                <a:gd name="connsiteY12" fmla="*/ 519457 h 5495719"/>
                <a:gd name="connsiteX13" fmla="*/ 2105791 w 9045914"/>
                <a:gd name="connsiteY13" fmla="*/ 163323 h 5495719"/>
                <a:gd name="connsiteX14" fmla="*/ 2298297 w 9045914"/>
                <a:gd name="connsiteY14" fmla="*/ 1684115 h 5495719"/>
                <a:gd name="connsiteX15" fmla="*/ 3366701 w 9045914"/>
                <a:gd name="connsiteY15" fmla="*/ 2483011 h 5495719"/>
                <a:gd name="connsiteX16" fmla="*/ 2981690 w 9045914"/>
                <a:gd name="connsiteY16" fmla="*/ 3185656 h 5495719"/>
                <a:gd name="connsiteX17" fmla="*/ 1441648 w 9045914"/>
                <a:gd name="connsiteY17" fmla="*/ 2319382 h 5495719"/>
                <a:gd name="connsiteX18" fmla="*/ 7484 w 9045914"/>
                <a:gd name="connsiteY18" fmla="*/ 3147155 h 5495719"/>
                <a:gd name="connsiteX19" fmla="*/ 2076916 w 9045914"/>
                <a:gd name="connsiteY19" fmla="*/ 4812325 h 5495719"/>
                <a:gd name="connsiteX20" fmla="*/ 3713211 w 9045914"/>
                <a:gd name="connsiteY20" fmla="*/ 4302186 h 5495719"/>
                <a:gd name="connsiteX21" fmla="*/ 4223350 w 9045914"/>
                <a:gd name="connsiteY21" fmla="*/ 5495719 h 5495719"/>
                <a:gd name="connsiteX0" fmla="*/ 5407257 w 9382302"/>
                <a:gd name="connsiteY0" fmla="*/ 5476468 h 5495719"/>
                <a:gd name="connsiteX1" fmla="*/ 5859644 w 9382302"/>
                <a:gd name="connsiteY1" fmla="*/ 3946051 h 5495719"/>
                <a:gd name="connsiteX2" fmla="*/ 8631720 w 9382302"/>
                <a:gd name="connsiteY2" fmla="*/ 3561041 h 5495719"/>
                <a:gd name="connsiteX3" fmla="*/ 9334364 w 9382302"/>
                <a:gd name="connsiteY3" fmla="*/ 2175004 h 5495719"/>
                <a:gd name="connsiteX4" fmla="*/ 7611442 w 9382302"/>
                <a:gd name="connsiteY4" fmla="*/ 1924746 h 5495719"/>
                <a:gd name="connsiteX5" fmla="*/ 6215780 w 9382302"/>
                <a:gd name="connsiteY5" fmla="*/ 2627390 h 5495719"/>
                <a:gd name="connsiteX6" fmla="*/ 6620040 w 9382302"/>
                <a:gd name="connsiteY6" fmla="*/ 1635988 h 5495719"/>
                <a:gd name="connsiteX7" fmla="*/ 7187931 w 9382302"/>
                <a:gd name="connsiteY7" fmla="*/ 442456 h 5495719"/>
                <a:gd name="connsiteX8" fmla="*/ 5493885 w 9382302"/>
                <a:gd name="connsiteY8" fmla="*/ 47819 h 5495719"/>
                <a:gd name="connsiteX9" fmla="*/ 5330255 w 9382302"/>
                <a:gd name="connsiteY9" fmla="*/ 1433858 h 5495719"/>
                <a:gd name="connsiteX10" fmla="*/ 5234002 w 9382302"/>
                <a:gd name="connsiteY10" fmla="*/ 2252006 h 5495719"/>
                <a:gd name="connsiteX11" fmla="*/ 4165598 w 9382302"/>
                <a:gd name="connsiteY11" fmla="*/ 1934371 h 5495719"/>
                <a:gd name="connsiteX12" fmla="*/ 4069345 w 9382302"/>
                <a:gd name="connsiteY12" fmla="*/ 519457 h 5495719"/>
                <a:gd name="connsiteX13" fmla="*/ 2105791 w 9382302"/>
                <a:gd name="connsiteY13" fmla="*/ 163323 h 5495719"/>
                <a:gd name="connsiteX14" fmla="*/ 2298297 w 9382302"/>
                <a:gd name="connsiteY14" fmla="*/ 1684115 h 5495719"/>
                <a:gd name="connsiteX15" fmla="*/ 3366701 w 9382302"/>
                <a:gd name="connsiteY15" fmla="*/ 2483011 h 5495719"/>
                <a:gd name="connsiteX16" fmla="*/ 2981690 w 9382302"/>
                <a:gd name="connsiteY16" fmla="*/ 3185656 h 5495719"/>
                <a:gd name="connsiteX17" fmla="*/ 1441648 w 9382302"/>
                <a:gd name="connsiteY17" fmla="*/ 2319382 h 5495719"/>
                <a:gd name="connsiteX18" fmla="*/ 7484 w 9382302"/>
                <a:gd name="connsiteY18" fmla="*/ 3147155 h 5495719"/>
                <a:gd name="connsiteX19" fmla="*/ 2076916 w 9382302"/>
                <a:gd name="connsiteY19" fmla="*/ 4812325 h 5495719"/>
                <a:gd name="connsiteX20" fmla="*/ 3713211 w 9382302"/>
                <a:gd name="connsiteY20" fmla="*/ 4302186 h 5495719"/>
                <a:gd name="connsiteX21" fmla="*/ 4223350 w 9382302"/>
                <a:gd name="connsiteY21" fmla="*/ 5495719 h 5495719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620040 w 9382302"/>
                <a:gd name="connsiteY6" fmla="*/ 1540471 h 5400202"/>
                <a:gd name="connsiteX7" fmla="*/ 7187931 w 9382302"/>
                <a:gd name="connsiteY7" fmla="*/ 346939 h 5400202"/>
                <a:gd name="connsiteX8" fmla="*/ 5330255 w 9382302"/>
                <a:gd name="connsiteY8" fmla="*/ 1338341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3366701 w 9382302"/>
                <a:gd name="connsiteY14" fmla="*/ 2387494 h 5400202"/>
                <a:gd name="connsiteX15" fmla="*/ 2981690 w 9382302"/>
                <a:gd name="connsiteY15" fmla="*/ 3090139 h 5400202"/>
                <a:gd name="connsiteX16" fmla="*/ 1441648 w 9382302"/>
                <a:gd name="connsiteY16" fmla="*/ 2223865 h 5400202"/>
                <a:gd name="connsiteX17" fmla="*/ 7484 w 9382302"/>
                <a:gd name="connsiteY17" fmla="*/ 3051638 h 5400202"/>
                <a:gd name="connsiteX18" fmla="*/ 2076916 w 9382302"/>
                <a:gd name="connsiteY18" fmla="*/ 4716808 h 5400202"/>
                <a:gd name="connsiteX19" fmla="*/ 3713211 w 9382302"/>
                <a:gd name="connsiteY19" fmla="*/ 4206669 h 5400202"/>
                <a:gd name="connsiteX20" fmla="*/ 4223350 w 9382302"/>
                <a:gd name="connsiteY20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620040 w 9382302"/>
                <a:gd name="connsiteY6" fmla="*/ 1540471 h 5400202"/>
                <a:gd name="connsiteX7" fmla="*/ 6398659 w 9382302"/>
                <a:gd name="connsiteY7" fmla="*/ 221810 h 5400202"/>
                <a:gd name="connsiteX8" fmla="*/ 5330255 w 9382302"/>
                <a:gd name="connsiteY8" fmla="*/ 1338341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3366701 w 9382302"/>
                <a:gd name="connsiteY14" fmla="*/ 2387494 h 5400202"/>
                <a:gd name="connsiteX15" fmla="*/ 2981690 w 9382302"/>
                <a:gd name="connsiteY15" fmla="*/ 3090139 h 5400202"/>
                <a:gd name="connsiteX16" fmla="*/ 1441648 w 9382302"/>
                <a:gd name="connsiteY16" fmla="*/ 2223865 h 5400202"/>
                <a:gd name="connsiteX17" fmla="*/ 7484 w 9382302"/>
                <a:gd name="connsiteY17" fmla="*/ 3051638 h 5400202"/>
                <a:gd name="connsiteX18" fmla="*/ 2076916 w 9382302"/>
                <a:gd name="connsiteY18" fmla="*/ 4716808 h 5400202"/>
                <a:gd name="connsiteX19" fmla="*/ 3713211 w 9382302"/>
                <a:gd name="connsiteY19" fmla="*/ 4206669 h 5400202"/>
                <a:gd name="connsiteX20" fmla="*/ 4223350 w 9382302"/>
                <a:gd name="connsiteY20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620040 w 9382302"/>
                <a:gd name="connsiteY6" fmla="*/ 1540471 h 5400202"/>
                <a:gd name="connsiteX7" fmla="*/ 6398659 w 9382302"/>
                <a:gd name="connsiteY7" fmla="*/ 221810 h 5400202"/>
                <a:gd name="connsiteX8" fmla="*/ 5262878 w 9382302"/>
                <a:gd name="connsiteY8" fmla="*/ 1078459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3366701 w 9382302"/>
                <a:gd name="connsiteY14" fmla="*/ 2387494 h 5400202"/>
                <a:gd name="connsiteX15" fmla="*/ 2981690 w 9382302"/>
                <a:gd name="connsiteY15" fmla="*/ 3090139 h 5400202"/>
                <a:gd name="connsiteX16" fmla="*/ 1441648 w 9382302"/>
                <a:gd name="connsiteY16" fmla="*/ 2223865 h 5400202"/>
                <a:gd name="connsiteX17" fmla="*/ 7484 w 9382302"/>
                <a:gd name="connsiteY17" fmla="*/ 3051638 h 5400202"/>
                <a:gd name="connsiteX18" fmla="*/ 2076916 w 9382302"/>
                <a:gd name="connsiteY18" fmla="*/ 4716808 h 5400202"/>
                <a:gd name="connsiteX19" fmla="*/ 3713211 w 9382302"/>
                <a:gd name="connsiteY19" fmla="*/ 4206669 h 5400202"/>
                <a:gd name="connsiteX20" fmla="*/ 4223350 w 9382302"/>
                <a:gd name="connsiteY20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620040 w 9382302"/>
                <a:gd name="connsiteY6" fmla="*/ 1540471 h 5400202"/>
                <a:gd name="connsiteX7" fmla="*/ 7062803 w 9382302"/>
                <a:gd name="connsiteY7" fmla="*/ 1251714 h 5400202"/>
                <a:gd name="connsiteX8" fmla="*/ 6398659 w 9382302"/>
                <a:gd name="connsiteY8" fmla="*/ 221810 h 5400202"/>
                <a:gd name="connsiteX9" fmla="*/ 5262878 w 9382302"/>
                <a:gd name="connsiteY9" fmla="*/ 1078459 h 5400202"/>
                <a:gd name="connsiteX10" fmla="*/ 5234002 w 9382302"/>
                <a:gd name="connsiteY10" fmla="*/ 2156489 h 5400202"/>
                <a:gd name="connsiteX11" fmla="*/ 4165598 w 9382302"/>
                <a:gd name="connsiteY11" fmla="*/ 1838854 h 5400202"/>
                <a:gd name="connsiteX12" fmla="*/ 4069345 w 9382302"/>
                <a:gd name="connsiteY12" fmla="*/ 423940 h 5400202"/>
                <a:gd name="connsiteX13" fmla="*/ 2105791 w 9382302"/>
                <a:gd name="connsiteY13" fmla="*/ 67806 h 5400202"/>
                <a:gd name="connsiteX14" fmla="*/ 2298297 w 9382302"/>
                <a:gd name="connsiteY14" fmla="*/ 1588598 h 5400202"/>
                <a:gd name="connsiteX15" fmla="*/ 3366701 w 9382302"/>
                <a:gd name="connsiteY15" fmla="*/ 2387494 h 5400202"/>
                <a:gd name="connsiteX16" fmla="*/ 2981690 w 9382302"/>
                <a:gd name="connsiteY16" fmla="*/ 3090139 h 5400202"/>
                <a:gd name="connsiteX17" fmla="*/ 1441648 w 9382302"/>
                <a:gd name="connsiteY17" fmla="*/ 2223865 h 5400202"/>
                <a:gd name="connsiteX18" fmla="*/ 7484 w 9382302"/>
                <a:gd name="connsiteY18" fmla="*/ 3051638 h 5400202"/>
                <a:gd name="connsiteX19" fmla="*/ 2076916 w 9382302"/>
                <a:gd name="connsiteY19" fmla="*/ 4716808 h 5400202"/>
                <a:gd name="connsiteX20" fmla="*/ 3713211 w 9382302"/>
                <a:gd name="connsiteY20" fmla="*/ 4206669 h 5400202"/>
                <a:gd name="connsiteX21" fmla="*/ 4223350 w 9382302"/>
                <a:gd name="connsiteY21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620040 w 9382302"/>
                <a:gd name="connsiteY6" fmla="*/ 1540471 h 5400202"/>
                <a:gd name="connsiteX7" fmla="*/ 6398659 w 9382302"/>
                <a:gd name="connsiteY7" fmla="*/ 221810 h 5400202"/>
                <a:gd name="connsiteX8" fmla="*/ 5262878 w 9382302"/>
                <a:gd name="connsiteY8" fmla="*/ 1078459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3366701 w 9382302"/>
                <a:gd name="connsiteY14" fmla="*/ 2387494 h 5400202"/>
                <a:gd name="connsiteX15" fmla="*/ 2981690 w 9382302"/>
                <a:gd name="connsiteY15" fmla="*/ 3090139 h 5400202"/>
                <a:gd name="connsiteX16" fmla="*/ 1441648 w 9382302"/>
                <a:gd name="connsiteY16" fmla="*/ 2223865 h 5400202"/>
                <a:gd name="connsiteX17" fmla="*/ 7484 w 9382302"/>
                <a:gd name="connsiteY17" fmla="*/ 3051638 h 5400202"/>
                <a:gd name="connsiteX18" fmla="*/ 2076916 w 9382302"/>
                <a:gd name="connsiteY18" fmla="*/ 4716808 h 5400202"/>
                <a:gd name="connsiteX19" fmla="*/ 3713211 w 9382302"/>
                <a:gd name="connsiteY19" fmla="*/ 4206669 h 5400202"/>
                <a:gd name="connsiteX20" fmla="*/ 4223350 w 9382302"/>
                <a:gd name="connsiteY20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937674 w 9382302"/>
                <a:gd name="connsiteY6" fmla="*/ 1270964 h 5400202"/>
                <a:gd name="connsiteX7" fmla="*/ 6398659 w 9382302"/>
                <a:gd name="connsiteY7" fmla="*/ 221810 h 5400202"/>
                <a:gd name="connsiteX8" fmla="*/ 5262878 w 9382302"/>
                <a:gd name="connsiteY8" fmla="*/ 1078459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3366701 w 9382302"/>
                <a:gd name="connsiteY14" fmla="*/ 2387494 h 5400202"/>
                <a:gd name="connsiteX15" fmla="*/ 2981690 w 9382302"/>
                <a:gd name="connsiteY15" fmla="*/ 3090139 h 5400202"/>
                <a:gd name="connsiteX16" fmla="*/ 1441648 w 9382302"/>
                <a:gd name="connsiteY16" fmla="*/ 2223865 h 5400202"/>
                <a:gd name="connsiteX17" fmla="*/ 7484 w 9382302"/>
                <a:gd name="connsiteY17" fmla="*/ 3051638 h 5400202"/>
                <a:gd name="connsiteX18" fmla="*/ 2076916 w 9382302"/>
                <a:gd name="connsiteY18" fmla="*/ 4716808 h 5400202"/>
                <a:gd name="connsiteX19" fmla="*/ 3713211 w 9382302"/>
                <a:gd name="connsiteY19" fmla="*/ 4206669 h 5400202"/>
                <a:gd name="connsiteX20" fmla="*/ 4223350 w 9382302"/>
                <a:gd name="connsiteY20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937674 w 9382302"/>
                <a:gd name="connsiteY6" fmla="*/ 1270964 h 5400202"/>
                <a:gd name="connsiteX7" fmla="*/ 6398659 w 9382302"/>
                <a:gd name="connsiteY7" fmla="*/ 221810 h 5400202"/>
                <a:gd name="connsiteX8" fmla="*/ 5262878 w 9382302"/>
                <a:gd name="connsiteY8" fmla="*/ 1078459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2981690 w 9382302"/>
                <a:gd name="connsiteY14" fmla="*/ 3090139 h 5400202"/>
                <a:gd name="connsiteX15" fmla="*/ 1441648 w 9382302"/>
                <a:gd name="connsiteY15" fmla="*/ 2223865 h 5400202"/>
                <a:gd name="connsiteX16" fmla="*/ 7484 w 9382302"/>
                <a:gd name="connsiteY16" fmla="*/ 3051638 h 5400202"/>
                <a:gd name="connsiteX17" fmla="*/ 2076916 w 9382302"/>
                <a:gd name="connsiteY17" fmla="*/ 4716808 h 5400202"/>
                <a:gd name="connsiteX18" fmla="*/ 3713211 w 9382302"/>
                <a:gd name="connsiteY18" fmla="*/ 4206669 h 5400202"/>
                <a:gd name="connsiteX19" fmla="*/ 4223350 w 9382302"/>
                <a:gd name="connsiteY19" fmla="*/ 5400202 h 5400202"/>
                <a:gd name="connsiteX0" fmla="*/ 5407449 w 9382494"/>
                <a:gd name="connsiteY0" fmla="*/ 5380951 h 5400202"/>
                <a:gd name="connsiteX1" fmla="*/ 5859836 w 9382494"/>
                <a:gd name="connsiteY1" fmla="*/ 3850534 h 5400202"/>
                <a:gd name="connsiteX2" fmla="*/ 8631912 w 9382494"/>
                <a:gd name="connsiteY2" fmla="*/ 3465524 h 5400202"/>
                <a:gd name="connsiteX3" fmla="*/ 9334556 w 9382494"/>
                <a:gd name="connsiteY3" fmla="*/ 2079487 h 5400202"/>
                <a:gd name="connsiteX4" fmla="*/ 7611634 w 9382494"/>
                <a:gd name="connsiteY4" fmla="*/ 1829229 h 5400202"/>
                <a:gd name="connsiteX5" fmla="*/ 6215972 w 9382494"/>
                <a:gd name="connsiteY5" fmla="*/ 2531873 h 5400202"/>
                <a:gd name="connsiteX6" fmla="*/ 6937866 w 9382494"/>
                <a:gd name="connsiteY6" fmla="*/ 1270964 h 5400202"/>
                <a:gd name="connsiteX7" fmla="*/ 6398851 w 9382494"/>
                <a:gd name="connsiteY7" fmla="*/ 221810 h 5400202"/>
                <a:gd name="connsiteX8" fmla="*/ 5263070 w 9382494"/>
                <a:gd name="connsiteY8" fmla="*/ 1078459 h 5400202"/>
                <a:gd name="connsiteX9" fmla="*/ 5234194 w 9382494"/>
                <a:gd name="connsiteY9" fmla="*/ 2156489 h 5400202"/>
                <a:gd name="connsiteX10" fmla="*/ 4165790 w 9382494"/>
                <a:gd name="connsiteY10" fmla="*/ 1838854 h 5400202"/>
                <a:gd name="connsiteX11" fmla="*/ 4069537 w 9382494"/>
                <a:gd name="connsiteY11" fmla="*/ 423940 h 5400202"/>
                <a:gd name="connsiteX12" fmla="*/ 2105983 w 9382494"/>
                <a:gd name="connsiteY12" fmla="*/ 67806 h 5400202"/>
                <a:gd name="connsiteX13" fmla="*/ 2298489 w 9382494"/>
                <a:gd name="connsiteY13" fmla="*/ 1588598 h 5400202"/>
                <a:gd name="connsiteX14" fmla="*/ 3155136 w 9382494"/>
                <a:gd name="connsiteY14" fmla="*/ 3032387 h 5400202"/>
                <a:gd name="connsiteX15" fmla="*/ 1441840 w 9382494"/>
                <a:gd name="connsiteY15" fmla="*/ 2223865 h 5400202"/>
                <a:gd name="connsiteX16" fmla="*/ 7676 w 9382494"/>
                <a:gd name="connsiteY16" fmla="*/ 3051638 h 5400202"/>
                <a:gd name="connsiteX17" fmla="*/ 2077108 w 9382494"/>
                <a:gd name="connsiteY17" fmla="*/ 4716808 h 5400202"/>
                <a:gd name="connsiteX18" fmla="*/ 3713403 w 9382494"/>
                <a:gd name="connsiteY18" fmla="*/ 4206669 h 5400202"/>
                <a:gd name="connsiteX19" fmla="*/ 4223542 w 9382494"/>
                <a:gd name="connsiteY19" fmla="*/ 5400202 h 5400202"/>
                <a:gd name="connsiteX0" fmla="*/ 5407449 w 9382494"/>
                <a:gd name="connsiteY0" fmla="*/ 5380951 h 5400202"/>
                <a:gd name="connsiteX1" fmla="*/ 5859836 w 9382494"/>
                <a:gd name="connsiteY1" fmla="*/ 3850534 h 5400202"/>
                <a:gd name="connsiteX2" fmla="*/ 8631912 w 9382494"/>
                <a:gd name="connsiteY2" fmla="*/ 3465524 h 5400202"/>
                <a:gd name="connsiteX3" fmla="*/ 9334556 w 9382494"/>
                <a:gd name="connsiteY3" fmla="*/ 2079487 h 5400202"/>
                <a:gd name="connsiteX4" fmla="*/ 7611634 w 9382494"/>
                <a:gd name="connsiteY4" fmla="*/ 1829229 h 5400202"/>
                <a:gd name="connsiteX5" fmla="*/ 6215972 w 9382494"/>
                <a:gd name="connsiteY5" fmla="*/ 2531873 h 5400202"/>
                <a:gd name="connsiteX6" fmla="*/ 6937866 w 9382494"/>
                <a:gd name="connsiteY6" fmla="*/ 1270964 h 5400202"/>
                <a:gd name="connsiteX7" fmla="*/ 6398851 w 9382494"/>
                <a:gd name="connsiteY7" fmla="*/ 221810 h 5400202"/>
                <a:gd name="connsiteX8" fmla="*/ 5263070 w 9382494"/>
                <a:gd name="connsiteY8" fmla="*/ 1078459 h 5400202"/>
                <a:gd name="connsiteX9" fmla="*/ 5234194 w 9382494"/>
                <a:gd name="connsiteY9" fmla="*/ 2156489 h 5400202"/>
                <a:gd name="connsiteX10" fmla="*/ 4165790 w 9382494"/>
                <a:gd name="connsiteY10" fmla="*/ 1838854 h 5400202"/>
                <a:gd name="connsiteX11" fmla="*/ 4069537 w 9382494"/>
                <a:gd name="connsiteY11" fmla="*/ 423940 h 5400202"/>
                <a:gd name="connsiteX12" fmla="*/ 2105983 w 9382494"/>
                <a:gd name="connsiteY12" fmla="*/ 67806 h 5400202"/>
                <a:gd name="connsiteX13" fmla="*/ 2298489 w 9382494"/>
                <a:gd name="connsiteY13" fmla="*/ 1588598 h 5400202"/>
                <a:gd name="connsiteX14" fmla="*/ 3155136 w 9382494"/>
                <a:gd name="connsiteY14" fmla="*/ 3032387 h 5400202"/>
                <a:gd name="connsiteX15" fmla="*/ 1441840 w 9382494"/>
                <a:gd name="connsiteY15" fmla="*/ 2223865 h 5400202"/>
                <a:gd name="connsiteX16" fmla="*/ 7676 w 9382494"/>
                <a:gd name="connsiteY16" fmla="*/ 3051638 h 5400202"/>
                <a:gd name="connsiteX17" fmla="*/ 2077108 w 9382494"/>
                <a:gd name="connsiteY17" fmla="*/ 4716808 h 5400202"/>
                <a:gd name="connsiteX18" fmla="*/ 3713403 w 9382494"/>
                <a:gd name="connsiteY18" fmla="*/ 4206669 h 5400202"/>
                <a:gd name="connsiteX19" fmla="*/ 4223542 w 9382494"/>
                <a:gd name="connsiteY19" fmla="*/ 5400202 h 5400202"/>
                <a:gd name="connsiteX0" fmla="*/ 4007301 w 7982346"/>
                <a:gd name="connsiteY0" fmla="*/ 5380951 h 5400202"/>
                <a:gd name="connsiteX1" fmla="*/ 4459688 w 7982346"/>
                <a:gd name="connsiteY1" fmla="*/ 3850534 h 5400202"/>
                <a:gd name="connsiteX2" fmla="*/ 7231764 w 7982346"/>
                <a:gd name="connsiteY2" fmla="*/ 3465524 h 5400202"/>
                <a:gd name="connsiteX3" fmla="*/ 7934408 w 7982346"/>
                <a:gd name="connsiteY3" fmla="*/ 2079487 h 5400202"/>
                <a:gd name="connsiteX4" fmla="*/ 6211486 w 7982346"/>
                <a:gd name="connsiteY4" fmla="*/ 1829229 h 5400202"/>
                <a:gd name="connsiteX5" fmla="*/ 4815824 w 7982346"/>
                <a:gd name="connsiteY5" fmla="*/ 2531873 h 5400202"/>
                <a:gd name="connsiteX6" fmla="*/ 5537718 w 7982346"/>
                <a:gd name="connsiteY6" fmla="*/ 1270964 h 5400202"/>
                <a:gd name="connsiteX7" fmla="*/ 4998703 w 7982346"/>
                <a:gd name="connsiteY7" fmla="*/ 221810 h 5400202"/>
                <a:gd name="connsiteX8" fmla="*/ 3862922 w 7982346"/>
                <a:gd name="connsiteY8" fmla="*/ 1078459 h 5400202"/>
                <a:gd name="connsiteX9" fmla="*/ 3834046 w 7982346"/>
                <a:gd name="connsiteY9" fmla="*/ 2156489 h 5400202"/>
                <a:gd name="connsiteX10" fmla="*/ 2765642 w 7982346"/>
                <a:gd name="connsiteY10" fmla="*/ 1838854 h 5400202"/>
                <a:gd name="connsiteX11" fmla="*/ 2669389 w 7982346"/>
                <a:gd name="connsiteY11" fmla="*/ 423940 h 5400202"/>
                <a:gd name="connsiteX12" fmla="*/ 705835 w 7982346"/>
                <a:gd name="connsiteY12" fmla="*/ 67806 h 5400202"/>
                <a:gd name="connsiteX13" fmla="*/ 898341 w 7982346"/>
                <a:gd name="connsiteY13" fmla="*/ 1588598 h 5400202"/>
                <a:gd name="connsiteX14" fmla="*/ 1754988 w 7982346"/>
                <a:gd name="connsiteY14" fmla="*/ 3032387 h 5400202"/>
                <a:gd name="connsiteX15" fmla="*/ 41692 w 7982346"/>
                <a:gd name="connsiteY15" fmla="*/ 2223865 h 5400202"/>
                <a:gd name="connsiteX16" fmla="*/ 676960 w 7982346"/>
                <a:gd name="connsiteY16" fmla="*/ 4716808 h 5400202"/>
                <a:gd name="connsiteX17" fmla="*/ 2313255 w 7982346"/>
                <a:gd name="connsiteY17" fmla="*/ 4206669 h 5400202"/>
                <a:gd name="connsiteX18" fmla="*/ 2823394 w 7982346"/>
                <a:gd name="connsiteY18" fmla="*/ 5400202 h 5400202"/>
                <a:gd name="connsiteX0" fmla="*/ 4869647 w 8844692"/>
                <a:gd name="connsiteY0" fmla="*/ 5380951 h 5400202"/>
                <a:gd name="connsiteX1" fmla="*/ 5322034 w 8844692"/>
                <a:gd name="connsiteY1" fmla="*/ 3850534 h 5400202"/>
                <a:gd name="connsiteX2" fmla="*/ 8094110 w 8844692"/>
                <a:gd name="connsiteY2" fmla="*/ 3465524 h 5400202"/>
                <a:gd name="connsiteX3" fmla="*/ 8796754 w 8844692"/>
                <a:gd name="connsiteY3" fmla="*/ 2079487 h 5400202"/>
                <a:gd name="connsiteX4" fmla="*/ 7073832 w 8844692"/>
                <a:gd name="connsiteY4" fmla="*/ 1829229 h 5400202"/>
                <a:gd name="connsiteX5" fmla="*/ 5678170 w 8844692"/>
                <a:gd name="connsiteY5" fmla="*/ 2531873 h 5400202"/>
                <a:gd name="connsiteX6" fmla="*/ 6400064 w 8844692"/>
                <a:gd name="connsiteY6" fmla="*/ 1270964 h 5400202"/>
                <a:gd name="connsiteX7" fmla="*/ 5861049 w 8844692"/>
                <a:gd name="connsiteY7" fmla="*/ 221810 h 5400202"/>
                <a:gd name="connsiteX8" fmla="*/ 4725268 w 8844692"/>
                <a:gd name="connsiteY8" fmla="*/ 1078459 h 5400202"/>
                <a:gd name="connsiteX9" fmla="*/ 4696392 w 8844692"/>
                <a:gd name="connsiteY9" fmla="*/ 2156489 h 5400202"/>
                <a:gd name="connsiteX10" fmla="*/ 3627988 w 8844692"/>
                <a:gd name="connsiteY10" fmla="*/ 1838854 h 5400202"/>
                <a:gd name="connsiteX11" fmla="*/ 3531735 w 8844692"/>
                <a:gd name="connsiteY11" fmla="*/ 423940 h 5400202"/>
                <a:gd name="connsiteX12" fmla="*/ 1568181 w 8844692"/>
                <a:gd name="connsiteY12" fmla="*/ 67806 h 5400202"/>
                <a:gd name="connsiteX13" fmla="*/ 1760687 w 8844692"/>
                <a:gd name="connsiteY13" fmla="*/ 1588598 h 5400202"/>
                <a:gd name="connsiteX14" fmla="*/ 2617334 w 8844692"/>
                <a:gd name="connsiteY14" fmla="*/ 3032387 h 5400202"/>
                <a:gd name="connsiteX15" fmla="*/ 18514 w 8844692"/>
                <a:gd name="connsiteY15" fmla="*/ 3022762 h 5400202"/>
                <a:gd name="connsiteX16" fmla="*/ 1539306 w 8844692"/>
                <a:gd name="connsiteY16" fmla="*/ 4716808 h 5400202"/>
                <a:gd name="connsiteX17" fmla="*/ 3175601 w 8844692"/>
                <a:gd name="connsiteY17" fmla="*/ 4206669 h 5400202"/>
                <a:gd name="connsiteX18" fmla="*/ 3685740 w 8844692"/>
                <a:gd name="connsiteY18" fmla="*/ 5400202 h 5400202"/>
                <a:gd name="connsiteX0" fmla="*/ 4855710 w 8830755"/>
                <a:gd name="connsiteY0" fmla="*/ 5380951 h 5400202"/>
                <a:gd name="connsiteX1" fmla="*/ 5308097 w 8830755"/>
                <a:gd name="connsiteY1" fmla="*/ 3850534 h 5400202"/>
                <a:gd name="connsiteX2" fmla="*/ 8080173 w 8830755"/>
                <a:gd name="connsiteY2" fmla="*/ 3465524 h 5400202"/>
                <a:gd name="connsiteX3" fmla="*/ 8782817 w 8830755"/>
                <a:gd name="connsiteY3" fmla="*/ 2079487 h 5400202"/>
                <a:gd name="connsiteX4" fmla="*/ 7059895 w 8830755"/>
                <a:gd name="connsiteY4" fmla="*/ 1829229 h 5400202"/>
                <a:gd name="connsiteX5" fmla="*/ 5664233 w 8830755"/>
                <a:gd name="connsiteY5" fmla="*/ 2531873 h 5400202"/>
                <a:gd name="connsiteX6" fmla="*/ 6386127 w 8830755"/>
                <a:gd name="connsiteY6" fmla="*/ 1270964 h 5400202"/>
                <a:gd name="connsiteX7" fmla="*/ 5847112 w 8830755"/>
                <a:gd name="connsiteY7" fmla="*/ 221810 h 5400202"/>
                <a:gd name="connsiteX8" fmla="*/ 4711331 w 8830755"/>
                <a:gd name="connsiteY8" fmla="*/ 1078459 h 5400202"/>
                <a:gd name="connsiteX9" fmla="*/ 4682455 w 8830755"/>
                <a:gd name="connsiteY9" fmla="*/ 2156489 h 5400202"/>
                <a:gd name="connsiteX10" fmla="*/ 3614051 w 8830755"/>
                <a:gd name="connsiteY10" fmla="*/ 1838854 h 5400202"/>
                <a:gd name="connsiteX11" fmla="*/ 3517798 w 8830755"/>
                <a:gd name="connsiteY11" fmla="*/ 423940 h 5400202"/>
                <a:gd name="connsiteX12" fmla="*/ 1554244 w 8830755"/>
                <a:gd name="connsiteY12" fmla="*/ 67806 h 5400202"/>
                <a:gd name="connsiteX13" fmla="*/ 1746750 w 8830755"/>
                <a:gd name="connsiteY13" fmla="*/ 1588598 h 5400202"/>
                <a:gd name="connsiteX14" fmla="*/ 2603397 w 8830755"/>
                <a:gd name="connsiteY14" fmla="*/ 3032387 h 5400202"/>
                <a:gd name="connsiteX15" fmla="*/ 4577 w 8830755"/>
                <a:gd name="connsiteY15" fmla="*/ 3022762 h 5400202"/>
                <a:gd name="connsiteX16" fmla="*/ 1525369 w 8830755"/>
                <a:gd name="connsiteY16" fmla="*/ 4716808 h 5400202"/>
                <a:gd name="connsiteX17" fmla="*/ 3161664 w 8830755"/>
                <a:gd name="connsiteY17" fmla="*/ 4206669 h 5400202"/>
                <a:gd name="connsiteX18" fmla="*/ 3671803 w 8830755"/>
                <a:gd name="connsiteY18" fmla="*/ 5400202 h 5400202"/>
                <a:gd name="connsiteX0" fmla="*/ 4855710 w 8830755"/>
                <a:gd name="connsiteY0" fmla="*/ 5484321 h 5503572"/>
                <a:gd name="connsiteX1" fmla="*/ 5308097 w 8830755"/>
                <a:gd name="connsiteY1" fmla="*/ 3953904 h 5503572"/>
                <a:gd name="connsiteX2" fmla="*/ 8080173 w 8830755"/>
                <a:gd name="connsiteY2" fmla="*/ 3568894 h 5503572"/>
                <a:gd name="connsiteX3" fmla="*/ 8782817 w 8830755"/>
                <a:gd name="connsiteY3" fmla="*/ 2182857 h 5503572"/>
                <a:gd name="connsiteX4" fmla="*/ 7059895 w 8830755"/>
                <a:gd name="connsiteY4" fmla="*/ 1932599 h 5503572"/>
                <a:gd name="connsiteX5" fmla="*/ 5664233 w 8830755"/>
                <a:gd name="connsiteY5" fmla="*/ 2635243 h 5503572"/>
                <a:gd name="connsiteX6" fmla="*/ 6386127 w 8830755"/>
                <a:gd name="connsiteY6" fmla="*/ 1374334 h 5503572"/>
                <a:gd name="connsiteX7" fmla="*/ 5847112 w 8830755"/>
                <a:gd name="connsiteY7" fmla="*/ 325180 h 5503572"/>
                <a:gd name="connsiteX8" fmla="*/ 4711331 w 8830755"/>
                <a:gd name="connsiteY8" fmla="*/ 1181829 h 5503572"/>
                <a:gd name="connsiteX9" fmla="*/ 4682455 w 8830755"/>
                <a:gd name="connsiteY9" fmla="*/ 2259859 h 5503572"/>
                <a:gd name="connsiteX10" fmla="*/ 3614051 w 8830755"/>
                <a:gd name="connsiteY10" fmla="*/ 1942224 h 5503572"/>
                <a:gd name="connsiteX11" fmla="*/ 3517798 w 8830755"/>
                <a:gd name="connsiteY11" fmla="*/ 527310 h 5503572"/>
                <a:gd name="connsiteX12" fmla="*/ 1554244 w 8830755"/>
                <a:gd name="connsiteY12" fmla="*/ 171176 h 5503572"/>
                <a:gd name="connsiteX13" fmla="*/ 2603397 w 8830755"/>
                <a:gd name="connsiteY13" fmla="*/ 3135757 h 5503572"/>
                <a:gd name="connsiteX14" fmla="*/ 4577 w 8830755"/>
                <a:gd name="connsiteY14" fmla="*/ 3126132 h 5503572"/>
                <a:gd name="connsiteX15" fmla="*/ 1525369 w 8830755"/>
                <a:gd name="connsiteY15" fmla="*/ 4820178 h 5503572"/>
                <a:gd name="connsiteX16" fmla="*/ 3161664 w 8830755"/>
                <a:gd name="connsiteY16" fmla="*/ 4310039 h 5503572"/>
                <a:gd name="connsiteX17" fmla="*/ 3671803 w 8830755"/>
                <a:gd name="connsiteY17" fmla="*/ 5503572 h 5503572"/>
                <a:gd name="connsiteX0" fmla="*/ 4855710 w 8830755"/>
                <a:gd name="connsiteY0" fmla="*/ 5484321 h 5503572"/>
                <a:gd name="connsiteX1" fmla="*/ 5308097 w 8830755"/>
                <a:gd name="connsiteY1" fmla="*/ 3953904 h 5503572"/>
                <a:gd name="connsiteX2" fmla="*/ 8080173 w 8830755"/>
                <a:gd name="connsiteY2" fmla="*/ 3568894 h 5503572"/>
                <a:gd name="connsiteX3" fmla="*/ 8782817 w 8830755"/>
                <a:gd name="connsiteY3" fmla="*/ 2182857 h 5503572"/>
                <a:gd name="connsiteX4" fmla="*/ 7059895 w 8830755"/>
                <a:gd name="connsiteY4" fmla="*/ 1932599 h 5503572"/>
                <a:gd name="connsiteX5" fmla="*/ 5664233 w 8830755"/>
                <a:gd name="connsiteY5" fmla="*/ 2635243 h 5503572"/>
                <a:gd name="connsiteX6" fmla="*/ 6386127 w 8830755"/>
                <a:gd name="connsiteY6" fmla="*/ 1374334 h 5503572"/>
                <a:gd name="connsiteX7" fmla="*/ 5847112 w 8830755"/>
                <a:gd name="connsiteY7" fmla="*/ 325180 h 5503572"/>
                <a:gd name="connsiteX8" fmla="*/ 4711331 w 8830755"/>
                <a:gd name="connsiteY8" fmla="*/ 1181829 h 5503572"/>
                <a:gd name="connsiteX9" fmla="*/ 4682455 w 8830755"/>
                <a:gd name="connsiteY9" fmla="*/ 2259859 h 5503572"/>
                <a:gd name="connsiteX10" fmla="*/ 3614051 w 8830755"/>
                <a:gd name="connsiteY10" fmla="*/ 1942224 h 5503572"/>
                <a:gd name="connsiteX11" fmla="*/ 3517798 w 8830755"/>
                <a:gd name="connsiteY11" fmla="*/ 527310 h 5503572"/>
                <a:gd name="connsiteX12" fmla="*/ 1554244 w 8830755"/>
                <a:gd name="connsiteY12" fmla="*/ 171176 h 5503572"/>
                <a:gd name="connsiteX13" fmla="*/ 2603397 w 8830755"/>
                <a:gd name="connsiteY13" fmla="*/ 3135757 h 5503572"/>
                <a:gd name="connsiteX14" fmla="*/ 4577 w 8830755"/>
                <a:gd name="connsiteY14" fmla="*/ 3126132 h 5503572"/>
                <a:gd name="connsiteX15" fmla="*/ 1525369 w 8830755"/>
                <a:gd name="connsiteY15" fmla="*/ 4820178 h 5503572"/>
                <a:gd name="connsiteX16" fmla="*/ 3161664 w 8830755"/>
                <a:gd name="connsiteY16" fmla="*/ 4310039 h 5503572"/>
                <a:gd name="connsiteX17" fmla="*/ 3671803 w 8830755"/>
                <a:gd name="connsiteY17" fmla="*/ 5503572 h 5503572"/>
                <a:gd name="connsiteX0" fmla="*/ 4855710 w 8830755"/>
                <a:gd name="connsiteY0" fmla="*/ 5329988 h 5349239"/>
                <a:gd name="connsiteX1" fmla="*/ 5308097 w 8830755"/>
                <a:gd name="connsiteY1" fmla="*/ 3799571 h 5349239"/>
                <a:gd name="connsiteX2" fmla="*/ 8080173 w 8830755"/>
                <a:gd name="connsiteY2" fmla="*/ 3414561 h 5349239"/>
                <a:gd name="connsiteX3" fmla="*/ 8782817 w 8830755"/>
                <a:gd name="connsiteY3" fmla="*/ 2028524 h 5349239"/>
                <a:gd name="connsiteX4" fmla="*/ 7059895 w 8830755"/>
                <a:gd name="connsiteY4" fmla="*/ 1778266 h 5349239"/>
                <a:gd name="connsiteX5" fmla="*/ 5664233 w 8830755"/>
                <a:gd name="connsiteY5" fmla="*/ 2480910 h 5349239"/>
                <a:gd name="connsiteX6" fmla="*/ 6386127 w 8830755"/>
                <a:gd name="connsiteY6" fmla="*/ 1220001 h 5349239"/>
                <a:gd name="connsiteX7" fmla="*/ 5847112 w 8830755"/>
                <a:gd name="connsiteY7" fmla="*/ 170847 h 5349239"/>
                <a:gd name="connsiteX8" fmla="*/ 4711331 w 8830755"/>
                <a:gd name="connsiteY8" fmla="*/ 1027496 h 5349239"/>
                <a:gd name="connsiteX9" fmla="*/ 4682455 w 8830755"/>
                <a:gd name="connsiteY9" fmla="*/ 2105526 h 5349239"/>
                <a:gd name="connsiteX10" fmla="*/ 3614051 w 8830755"/>
                <a:gd name="connsiteY10" fmla="*/ 1787891 h 5349239"/>
                <a:gd name="connsiteX11" fmla="*/ 1554244 w 8830755"/>
                <a:gd name="connsiteY11" fmla="*/ 16843 h 5349239"/>
                <a:gd name="connsiteX12" fmla="*/ 2603397 w 8830755"/>
                <a:gd name="connsiteY12" fmla="*/ 2981424 h 5349239"/>
                <a:gd name="connsiteX13" fmla="*/ 4577 w 8830755"/>
                <a:gd name="connsiteY13" fmla="*/ 2971799 h 5349239"/>
                <a:gd name="connsiteX14" fmla="*/ 1525369 w 8830755"/>
                <a:gd name="connsiteY14" fmla="*/ 4665845 h 5349239"/>
                <a:gd name="connsiteX15" fmla="*/ 3161664 w 8830755"/>
                <a:gd name="connsiteY15" fmla="*/ 4155706 h 5349239"/>
                <a:gd name="connsiteX16" fmla="*/ 3671803 w 8830755"/>
                <a:gd name="connsiteY16" fmla="*/ 5349239 h 5349239"/>
                <a:gd name="connsiteX0" fmla="*/ 4855710 w 8830755"/>
                <a:gd name="connsiteY0" fmla="*/ 5368140 h 5387391"/>
                <a:gd name="connsiteX1" fmla="*/ 5308097 w 8830755"/>
                <a:gd name="connsiteY1" fmla="*/ 3837723 h 5387391"/>
                <a:gd name="connsiteX2" fmla="*/ 8080173 w 8830755"/>
                <a:gd name="connsiteY2" fmla="*/ 3452713 h 5387391"/>
                <a:gd name="connsiteX3" fmla="*/ 8782817 w 8830755"/>
                <a:gd name="connsiteY3" fmla="*/ 2066676 h 5387391"/>
                <a:gd name="connsiteX4" fmla="*/ 7059895 w 8830755"/>
                <a:gd name="connsiteY4" fmla="*/ 1816418 h 5387391"/>
                <a:gd name="connsiteX5" fmla="*/ 5664233 w 8830755"/>
                <a:gd name="connsiteY5" fmla="*/ 2519062 h 5387391"/>
                <a:gd name="connsiteX6" fmla="*/ 6386127 w 8830755"/>
                <a:gd name="connsiteY6" fmla="*/ 1258153 h 5387391"/>
                <a:gd name="connsiteX7" fmla="*/ 5847112 w 8830755"/>
                <a:gd name="connsiteY7" fmla="*/ 208999 h 5387391"/>
                <a:gd name="connsiteX8" fmla="*/ 4711331 w 8830755"/>
                <a:gd name="connsiteY8" fmla="*/ 1065648 h 5387391"/>
                <a:gd name="connsiteX9" fmla="*/ 4682455 w 8830755"/>
                <a:gd name="connsiteY9" fmla="*/ 2143678 h 5387391"/>
                <a:gd name="connsiteX10" fmla="*/ 3614051 w 8830755"/>
                <a:gd name="connsiteY10" fmla="*/ 1826043 h 5387391"/>
                <a:gd name="connsiteX11" fmla="*/ 1554244 w 8830755"/>
                <a:gd name="connsiteY11" fmla="*/ 54995 h 5387391"/>
                <a:gd name="connsiteX12" fmla="*/ 2603397 w 8830755"/>
                <a:gd name="connsiteY12" fmla="*/ 3019576 h 5387391"/>
                <a:gd name="connsiteX13" fmla="*/ 4577 w 8830755"/>
                <a:gd name="connsiteY13" fmla="*/ 3009951 h 5387391"/>
                <a:gd name="connsiteX14" fmla="*/ 1525369 w 8830755"/>
                <a:gd name="connsiteY14" fmla="*/ 4703997 h 5387391"/>
                <a:gd name="connsiteX15" fmla="*/ 3161664 w 8830755"/>
                <a:gd name="connsiteY15" fmla="*/ 4193858 h 5387391"/>
                <a:gd name="connsiteX16" fmla="*/ 3671803 w 8830755"/>
                <a:gd name="connsiteY16" fmla="*/ 5387391 h 5387391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86127 w 8830755"/>
                <a:gd name="connsiteY6" fmla="*/ 1446016 h 5575254"/>
                <a:gd name="connsiteX7" fmla="*/ 5847112 w 8830755"/>
                <a:gd name="connsiteY7" fmla="*/ 396862 h 5575254"/>
                <a:gd name="connsiteX8" fmla="*/ 4711331 w 8830755"/>
                <a:gd name="connsiteY8" fmla="*/ 1253511 h 5575254"/>
                <a:gd name="connsiteX9" fmla="*/ 4682455 w 8830755"/>
                <a:gd name="connsiteY9" fmla="*/ 2331541 h 5575254"/>
                <a:gd name="connsiteX10" fmla="*/ 3614051 w 8830755"/>
                <a:gd name="connsiteY10" fmla="*/ 2013906 h 5575254"/>
                <a:gd name="connsiteX11" fmla="*/ 1554244 w 8830755"/>
                <a:gd name="connsiteY11" fmla="*/ 242858 h 5575254"/>
                <a:gd name="connsiteX12" fmla="*/ 2603397 w 8830755"/>
                <a:gd name="connsiteY12" fmla="*/ 3207439 h 5575254"/>
                <a:gd name="connsiteX13" fmla="*/ 4577 w 8830755"/>
                <a:gd name="connsiteY13" fmla="*/ 3197814 h 5575254"/>
                <a:gd name="connsiteX14" fmla="*/ 1525369 w 8830755"/>
                <a:gd name="connsiteY14" fmla="*/ 4891860 h 5575254"/>
                <a:gd name="connsiteX15" fmla="*/ 3161664 w 8830755"/>
                <a:gd name="connsiteY15" fmla="*/ 4381721 h 5575254"/>
                <a:gd name="connsiteX16" fmla="*/ 3671803 w 8830755"/>
                <a:gd name="connsiteY16" fmla="*/ 5575254 h 5575254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86127 w 8830755"/>
                <a:gd name="connsiteY6" fmla="*/ 1446016 h 5575254"/>
                <a:gd name="connsiteX7" fmla="*/ 5847112 w 8830755"/>
                <a:gd name="connsiteY7" fmla="*/ 396862 h 5575254"/>
                <a:gd name="connsiteX8" fmla="*/ 4682455 w 8830755"/>
                <a:gd name="connsiteY8" fmla="*/ 2331541 h 5575254"/>
                <a:gd name="connsiteX9" fmla="*/ 3614051 w 8830755"/>
                <a:gd name="connsiteY9" fmla="*/ 2013906 h 5575254"/>
                <a:gd name="connsiteX10" fmla="*/ 1554244 w 8830755"/>
                <a:gd name="connsiteY10" fmla="*/ 242858 h 5575254"/>
                <a:gd name="connsiteX11" fmla="*/ 2603397 w 8830755"/>
                <a:gd name="connsiteY11" fmla="*/ 3207439 h 5575254"/>
                <a:gd name="connsiteX12" fmla="*/ 4577 w 8830755"/>
                <a:gd name="connsiteY12" fmla="*/ 3197814 h 5575254"/>
                <a:gd name="connsiteX13" fmla="*/ 1525369 w 8830755"/>
                <a:gd name="connsiteY13" fmla="*/ 4891860 h 5575254"/>
                <a:gd name="connsiteX14" fmla="*/ 3161664 w 8830755"/>
                <a:gd name="connsiteY14" fmla="*/ 4381721 h 5575254"/>
                <a:gd name="connsiteX15" fmla="*/ 3671803 w 8830755"/>
                <a:gd name="connsiteY15" fmla="*/ 5575254 h 5575254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86127 w 8830755"/>
                <a:gd name="connsiteY6" fmla="*/ 1446016 h 5575254"/>
                <a:gd name="connsiteX7" fmla="*/ 5847112 w 8830755"/>
                <a:gd name="connsiteY7" fmla="*/ 396862 h 5575254"/>
                <a:gd name="connsiteX8" fmla="*/ 4682455 w 8830755"/>
                <a:gd name="connsiteY8" fmla="*/ 2331541 h 5575254"/>
                <a:gd name="connsiteX9" fmla="*/ 3614051 w 8830755"/>
                <a:gd name="connsiteY9" fmla="*/ 2013906 h 5575254"/>
                <a:gd name="connsiteX10" fmla="*/ 1554244 w 8830755"/>
                <a:gd name="connsiteY10" fmla="*/ 242858 h 5575254"/>
                <a:gd name="connsiteX11" fmla="*/ 2603397 w 8830755"/>
                <a:gd name="connsiteY11" fmla="*/ 3207439 h 5575254"/>
                <a:gd name="connsiteX12" fmla="*/ 4577 w 8830755"/>
                <a:gd name="connsiteY12" fmla="*/ 3197814 h 5575254"/>
                <a:gd name="connsiteX13" fmla="*/ 1525369 w 8830755"/>
                <a:gd name="connsiteY13" fmla="*/ 4891860 h 5575254"/>
                <a:gd name="connsiteX14" fmla="*/ 3161664 w 8830755"/>
                <a:gd name="connsiteY14" fmla="*/ 4381721 h 5575254"/>
                <a:gd name="connsiteX15" fmla="*/ 3671803 w 8830755"/>
                <a:gd name="connsiteY15" fmla="*/ 5575254 h 5575254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86127 w 8830755"/>
                <a:gd name="connsiteY6" fmla="*/ 1446016 h 5575254"/>
                <a:gd name="connsiteX7" fmla="*/ 5847112 w 8830755"/>
                <a:gd name="connsiteY7" fmla="*/ 396862 h 5575254"/>
                <a:gd name="connsiteX8" fmla="*/ 4682455 w 8830755"/>
                <a:gd name="connsiteY8" fmla="*/ 2331541 h 5575254"/>
                <a:gd name="connsiteX9" fmla="*/ 3614051 w 8830755"/>
                <a:gd name="connsiteY9" fmla="*/ 2013906 h 5575254"/>
                <a:gd name="connsiteX10" fmla="*/ 1554244 w 8830755"/>
                <a:gd name="connsiteY10" fmla="*/ 242858 h 5575254"/>
                <a:gd name="connsiteX11" fmla="*/ 2603397 w 8830755"/>
                <a:gd name="connsiteY11" fmla="*/ 3207439 h 5575254"/>
                <a:gd name="connsiteX12" fmla="*/ 4577 w 8830755"/>
                <a:gd name="connsiteY12" fmla="*/ 3197814 h 5575254"/>
                <a:gd name="connsiteX13" fmla="*/ 1525369 w 8830755"/>
                <a:gd name="connsiteY13" fmla="*/ 4891860 h 5575254"/>
                <a:gd name="connsiteX14" fmla="*/ 3161664 w 8830755"/>
                <a:gd name="connsiteY14" fmla="*/ 4381721 h 5575254"/>
                <a:gd name="connsiteX15" fmla="*/ 3671803 w 8830755"/>
                <a:gd name="connsiteY15" fmla="*/ 5575254 h 5575254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28376 w 8830755"/>
                <a:gd name="connsiteY6" fmla="*/ 1763650 h 5575254"/>
                <a:gd name="connsiteX7" fmla="*/ 5847112 w 8830755"/>
                <a:gd name="connsiteY7" fmla="*/ 396862 h 5575254"/>
                <a:gd name="connsiteX8" fmla="*/ 4682455 w 8830755"/>
                <a:gd name="connsiteY8" fmla="*/ 2331541 h 5575254"/>
                <a:gd name="connsiteX9" fmla="*/ 3614051 w 8830755"/>
                <a:gd name="connsiteY9" fmla="*/ 2013906 h 5575254"/>
                <a:gd name="connsiteX10" fmla="*/ 1554244 w 8830755"/>
                <a:gd name="connsiteY10" fmla="*/ 242858 h 5575254"/>
                <a:gd name="connsiteX11" fmla="*/ 2603397 w 8830755"/>
                <a:gd name="connsiteY11" fmla="*/ 3207439 h 5575254"/>
                <a:gd name="connsiteX12" fmla="*/ 4577 w 8830755"/>
                <a:gd name="connsiteY12" fmla="*/ 3197814 h 5575254"/>
                <a:gd name="connsiteX13" fmla="*/ 1525369 w 8830755"/>
                <a:gd name="connsiteY13" fmla="*/ 4891860 h 5575254"/>
                <a:gd name="connsiteX14" fmla="*/ 3161664 w 8830755"/>
                <a:gd name="connsiteY14" fmla="*/ 4381721 h 5575254"/>
                <a:gd name="connsiteX15" fmla="*/ 3671803 w 8830755"/>
                <a:gd name="connsiteY15" fmla="*/ 5575254 h 5575254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28376 w 8830755"/>
                <a:gd name="connsiteY6" fmla="*/ 1763650 h 5575254"/>
                <a:gd name="connsiteX7" fmla="*/ 5048216 w 8830755"/>
                <a:gd name="connsiteY7" fmla="*/ 185106 h 5575254"/>
                <a:gd name="connsiteX8" fmla="*/ 4682455 w 8830755"/>
                <a:gd name="connsiteY8" fmla="*/ 2331541 h 5575254"/>
                <a:gd name="connsiteX9" fmla="*/ 3614051 w 8830755"/>
                <a:gd name="connsiteY9" fmla="*/ 2013906 h 5575254"/>
                <a:gd name="connsiteX10" fmla="*/ 1554244 w 8830755"/>
                <a:gd name="connsiteY10" fmla="*/ 242858 h 5575254"/>
                <a:gd name="connsiteX11" fmla="*/ 2603397 w 8830755"/>
                <a:gd name="connsiteY11" fmla="*/ 3207439 h 5575254"/>
                <a:gd name="connsiteX12" fmla="*/ 4577 w 8830755"/>
                <a:gd name="connsiteY12" fmla="*/ 3197814 h 5575254"/>
                <a:gd name="connsiteX13" fmla="*/ 1525369 w 8830755"/>
                <a:gd name="connsiteY13" fmla="*/ 4891860 h 5575254"/>
                <a:gd name="connsiteX14" fmla="*/ 3161664 w 8830755"/>
                <a:gd name="connsiteY14" fmla="*/ 4381721 h 5575254"/>
                <a:gd name="connsiteX15" fmla="*/ 3671803 w 8830755"/>
                <a:gd name="connsiteY15" fmla="*/ 5575254 h 5575254"/>
                <a:gd name="connsiteX0" fmla="*/ 4855710 w 8830755"/>
                <a:gd name="connsiteY0" fmla="*/ 5556926 h 5576177"/>
                <a:gd name="connsiteX1" fmla="*/ 5308097 w 8830755"/>
                <a:gd name="connsiteY1" fmla="*/ 4026509 h 5576177"/>
                <a:gd name="connsiteX2" fmla="*/ 8080173 w 8830755"/>
                <a:gd name="connsiteY2" fmla="*/ 3641499 h 5576177"/>
                <a:gd name="connsiteX3" fmla="*/ 8782817 w 8830755"/>
                <a:gd name="connsiteY3" fmla="*/ 2255462 h 5576177"/>
                <a:gd name="connsiteX4" fmla="*/ 7059895 w 8830755"/>
                <a:gd name="connsiteY4" fmla="*/ 2005204 h 5576177"/>
                <a:gd name="connsiteX5" fmla="*/ 5664233 w 8830755"/>
                <a:gd name="connsiteY5" fmla="*/ 2707848 h 5576177"/>
                <a:gd name="connsiteX6" fmla="*/ 6328376 w 8830755"/>
                <a:gd name="connsiteY6" fmla="*/ 1764573 h 5576177"/>
                <a:gd name="connsiteX7" fmla="*/ 5048216 w 8830755"/>
                <a:gd name="connsiteY7" fmla="*/ 186029 h 5576177"/>
                <a:gd name="connsiteX8" fmla="*/ 4634329 w 8830755"/>
                <a:gd name="connsiteY8" fmla="*/ 2409466 h 5576177"/>
                <a:gd name="connsiteX9" fmla="*/ 3614051 w 8830755"/>
                <a:gd name="connsiteY9" fmla="*/ 2014829 h 5576177"/>
                <a:gd name="connsiteX10" fmla="*/ 1554244 w 8830755"/>
                <a:gd name="connsiteY10" fmla="*/ 243781 h 5576177"/>
                <a:gd name="connsiteX11" fmla="*/ 2603397 w 8830755"/>
                <a:gd name="connsiteY11" fmla="*/ 3208362 h 5576177"/>
                <a:gd name="connsiteX12" fmla="*/ 4577 w 8830755"/>
                <a:gd name="connsiteY12" fmla="*/ 3198737 h 5576177"/>
                <a:gd name="connsiteX13" fmla="*/ 1525369 w 8830755"/>
                <a:gd name="connsiteY13" fmla="*/ 4892783 h 5576177"/>
                <a:gd name="connsiteX14" fmla="*/ 3161664 w 8830755"/>
                <a:gd name="connsiteY14" fmla="*/ 4382644 h 5576177"/>
                <a:gd name="connsiteX15" fmla="*/ 3671803 w 8830755"/>
                <a:gd name="connsiteY15" fmla="*/ 5576177 h 5576177"/>
                <a:gd name="connsiteX0" fmla="*/ 4855710 w 8830755"/>
                <a:gd name="connsiteY0" fmla="*/ 5556926 h 5576177"/>
                <a:gd name="connsiteX1" fmla="*/ 5308097 w 8830755"/>
                <a:gd name="connsiteY1" fmla="*/ 4026509 h 5576177"/>
                <a:gd name="connsiteX2" fmla="*/ 8080173 w 8830755"/>
                <a:gd name="connsiteY2" fmla="*/ 3641499 h 5576177"/>
                <a:gd name="connsiteX3" fmla="*/ 8782817 w 8830755"/>
                <a:gd name="connsiteY3" fmla="*/ 2255462 h 5576177"/>
                <a:gd name="connsiteX4" fmla="*/ 7059895 w 8830755"/>
                <a:gd name="connsiteY4" fmla="*/ 2005204 h 5576177"/>
                <a:gd name="connsiteX5" fmla="*/ 5664233 w 8830755"/>
                <a:gd name="connsiteY5" fmla="*/ 2707848 h 5576177"/>
                <a:gd name="connsiteX6" fmla="*/ 6001117 w 8830755"/>
                <a:gd name="connsiteY6" fmla="*/ 1466190 h 5576177"/>
                <a:gd name="connsiteX7" fmla="*/ 5048216 w 8830755"/>
                <a:gd name="connsiteY7" fmla="*/ 186029 h 5576177"/>
                <a:gd name="connsiteX8" fmla="*/ 4634329 w 8830755"/>
                <a:gd name="connsiteY8" fmla="*/ 2409466 h 5576177"/>
                <a:gd name="connsiteX9" fmla="*/ 3614051 w 8830755"/>
                <a:gd name="connsiteY9" fmla="*/ 2014829 h 5576177"/>
                <a:gd name="connsiteX10" fmla="*/ 1554244 w 8830755"/>
                <a:gd name="connsiteY10" fmla="*/ 243781 h 5576177"/>
                <a:gd name="connsiteX11" fmla="*/ 2603397 w 8830755"/>
                <a:gd name="connsiteY11" fmla="*/ 3208362 h 5576177"/>
                <a:gd name="connsiteX12" fmla="*/ 4577 w 8830755"/>
                <a:gd name="connsiteY12" fmla="*/ 3198737 h 5576177"/>
                <a:gd name="connsiteX13" fmla="*/ 1525369 w 8830755"/>
                <a:gd name="connsiteY13" fmla="*/ 4892783 h 5576177"/>
                <a:gd name="connsiteX14" fmla="*/ 3161664 w 8830755"/>
                <a:gd name="connsiteY14" fmla="*/ 4382644 h 5576177"/>
                <a:gd name="connsiteX15" fmla="*/ 3671803 w 8830755"/>
                <a:gd name="connsiteY15" fmla="*/ 5576177 h 5576177"/>
                <a:gd name="connsiteX0" fmla="*/ 4855710 w 8830755"/>
                <a:gd name="connsiteY0" fmla="*/ 5556926 h 5576177"/>
                <a:gd name="connsiteX1" fmla="*/ 5308097 w 8830755"/>
                <a:gd name="connsiteY1" fmla="*/ 4026509 h 5576177"/>
                <a:gd name="connsiteX2" fmla="*/ 8080173 w 8830755"/>
                <a:gd name="connsiteY2" fmla="*/ 3641499 h 5576177"/>
                <a:gd name="connsiteX3" fmla="*/ 8782817 w 8830755"/>
                <a:gd name="connsiteY3" fmla="*/ 2255462 h 5576177"/>
                <a:gd name="connsiteX4" fmla="*/ 7059895 w 8830755"/>
                <a:gd name="connsiteY4" fmla="*/ 2005204 h 5576177"/>
                <a:gd name="connsiteX5" fmla="*/ 5664233 w 8830755"/>
                <a:gd name="connsiteY5" fmla="*/ 2707848 h 5576177"/>
                <a:gd name="connsiteX6" fmla="*/ 6001117 w 8830755"/>
                <a:gd name="connsiteY6" fmla="*/ 1466190 h 5576177"/>
                <a:gd name="connsiteX7" fmla="*/ 5644983 w 8830755"/>
                <a:gd name="connsiteY7" fmla="*/ 715623 h 5576177"/>
                <a:gd name="connsiteX8" fmla="*/ 5048216 w 8830755"/>
                <a:gd name="connsiteY8" fmla="*/ 186029 h 5576177"/>
                <a:gd name="connsiteX9" fmla="*/ 4634329 w 8830755"/>
                <a:gd name="connsiteY9" fmla="*/ 2409466 h 5576177"/>
                <a:gd name="connsiteX10" fmla="*/ 3614051 w 8830755"/>
                <a:gd name="connsiteY10" fmla="*/ 2014829 h 5576177"/>
                <a:gd name="connsiteX11" fmla="*/ 1554244 w 8830755"/>
                <a:gd name="connsiteY11" fmla="*/ 243781 h 5576177"/>
                <a:gd name="connsiteX12" fmla="*/ 2603397 w 8830755"/>
                <a:gd name="connsiteY12" fmla="*/ 3208362 h 5576177"/>
                <a:gd name="connsiteX13" fmla="*/ 4577 w 8830755"/>
                <a:gd name="connsiteY13" fmla="*/ 3198737 h 5576177"/>
                <a:gd name="connsiteX14" fmla="*/ 1525369 w 8830755"/>
                <a:gd name="connsiteY14" fmla="*/ 4892783 h 5576177"/>
                <a:gd name="connsiteX15" fmla="*/ 3161664 w 8830755"/>
                <a:gd name="connsiteY15" fmla="*/ 4382644 h 5576177"/>
                <a:gd name="connsiteX16" fmla="*/ 3671803 w 8830755"/>
                <a:gd name="connsiteY16" fmla="*/ 5576177 h 5576177"/>
                <a:gd name="connsiteX0" fmla="*/ 4855710 w 8830755"/>
                <a:gd name="connsiteY0" fmla="*/ 5556926 h 5576177"/>
                <a:gd name="connsiteX1" fmla="*/ 5308097 w 8830755"/>
                <a:gd name="connsiteY1" fmla="*/ 4026509 h 5576177"/>
                <a:gd name="connsiteX2" fmla="*/ 8080173 w 8830755"/>
                <a:gd name="connsiteY2" fmla="*/ 3641499 h 5576177"/>
                <a:gd name="connsiteX3" fmla="*/ 8782817 w 8830755"/>
                <a:gd name="connsiteY3" fmla="*/ 2255462 h 5576177"/>
                <a:gd name="connsiteX4" fmla="*/ 7059895 w 8830755"/>
                <a:gd name="connsiteY4" fmla="*/ 2005204 h 5576177"/>
                <a:gd name="connsiteX5" fmla="*/ 5664233 w 8830755"/>
                <a:gd name="connsiteY5" fmla="*/ 2707848 h 5576177"/>
                <a:gd name="connsiteX6" fmla="*/ 6001117 w 8830755"/>
                <a:gd name="connsiteY6" fmla="*/ 1466190 h 5576177"/>
                <a:gd name="connsiteX7" fmla="*/ 5933741 w 8830755"/>
                <a:gd name="connsiteY7" fmla="*/ 330612 h 5576177"/>
                <a:gd name="connsiteX8" fmla="*/ 5048216 w 8830755"/>
                <a:gd name="connsiteY8" fmla="*/ 186029 h 5576177"/>
                <a:gd name="connsiteX9" fmla="*/ 4634329 w 8830755"/>
                <a:gd name="connsiteY9" fmla="*/ 2409466 h 5576177"/>
                <a:gd name="connsiteX10" fmla="*/ 3614051 w 8830755"/>
                <a:gd name="connsiteY10" fmla="*/ 2014829 h 5576177"/>
                <a:gd name="connsiteX11" fmla="*/ 1554244 w 8830755"/>
                <a:gd name="connsiteY11" fmla="*/ 243781 h 5576177"/>
                <a:gd name="connsiteX12" fmla="*/ 2603397 w 8830755"/>
                <a:gd name="connsiteY12" fmla="*/ 3208362 h 5576177"/>
                <a:gd name="connsiteX13" fmla="*/ 4577 w 8830755"/>
                <a:gd name="connsiteY13" fmla="*/ 3198737 h 5576177"/>
                <a:gd name="connsiteX14" fmla="*/ 1525369 w 8830755"/>
                <a:gd name="connsiteY14" fmla="*/ 4892783 h 5576177"/>
                <a:gd name="connsiteX15" fmla="*/ 3161664 w 8830755"/>
                <a:gd name="connsiteY15" fmla="*/ 4382644 h 5576177"/>
                <a:gd name="connsiteX16" fmla="*/ 3671803 w 8830755"/>
                <a:gd name="connsiteY16" fmla="*/ 5576177 h 5576177"/>
                <a:gd name="connsiteX0" fmla="*/ 4855710 w 8829556"/>
                <a:gd name="connsiteY0" fmla="*/ 5556926 h 5576177"/>
                <a:gd name="connsiteX1" fmla="*/ 5308097 w 8829556"/>
                <a:gd name="connsiteY1" fmla="*/ 4026509 h 5576177"/>
                <a:gd name="connsiteX2" fmla="*/ 8080173 w 8829556"/>
                <a:gd name="connsiteY2" fmla="*/ 3641499 h 5576177"/>
                <a:gd name="connsiteX3" fmla="*/ 8782817 w 8829556"/>
                <a:gd name="connsiteY3" fmla="*/ 2255462 h 5576177"/>
                <a:gd name="connsiteX4" fmla="*/ 7079146 w 8829556"/>
                <a:gd name="connsiteY4" fmla="*/ 2168833 h 5576177"/>
                <a:gd name="connsiteX5" fmla="*/ 5664233 w 8829556"/>
                <a:gd name="connsiteY5" fmla="*/ 2707848 h 5576177"/>
                <a:gd name="connsiteX6" fmla="*/ 6001117 w 8829556"/>
                <a:gd name="connsiteY6" fmla="*/ 1466190 h 5576177"/>
                <a:gd name="connsiteX7" fmla="*/ 5933741 w 8829556"/>
                <a:gd name="connsiteY7" fmla="*/ 330612 h 5576177"/>
                <a:gd name="connsiteX8" fmla="*/ 5048216 w 8829556"/>
                <a:gd name="connsiteY8" fmla="*/ 186029 h 5576177"/>
                <a:gd name="connsiteX9" fmla="*/ 4634329 w 8829556"/>
                <a:gd name="connsiteY9" fmla="*/ 2409466 h 5576177"/>
                <a:gd name="connsiteX10" fmla="*/ 3614051 w 8829556"/>
                <a:gd name="connsiteY10" fmla="*/ 2014829 h 5576177"/>
                <a:gd name="connsiteX11" fmla="*/ 1554244 w 8829556"/>
                <a:gd name="connsiteY11" fmla="*/ 243781 h 5576177"/>
                <a:gd name="connsiteX12" fmla="*/ 2603397 w 8829556"/>
                <a:gd name="connsiteY12" fmla="*/ 3208362 h 5576177"/>
                <a:gd name="connsiteX13" fmla="*/ 4577 w 8829556"/>
                <a:gd name="connsiteY13" fmla="*/ 3198737 h 5576177"/>
                <a:gd name="connsiteX14" fmla="*/ 1525369 w 8829556"/>
                <a:gd name="connsiteY14" fmla="*/ 4892783 h 5576177"/>
                <a:gd name="connsiteX15" fmla="*/ 3161664 w 8829556"/>
                <a:gd name="connsiteY15" fmla="*/ 4382644 h 5576177"/>
                <a:gd name="connsiteX16" fmla="*/ 3671803 w 8829556"/>
                <a:gd name="connsiteY16" fmla="*/ 5576177 h 5576177"/>
                <a:gd name="connsiteX0" fmla="*/ 4855710 w 8460628"/>
                <a:gd name="connsiteY0" fmla="*/ 5556926 h 5576177"/>
                <a:gd name="connsiteX1" fmla="*/ 5308097 w 8460628"/>
                <a:gd name="connsiteY1" fmla="*/ 4026509 h 5576177"/>
                <a:gd name="connsiteX2" fmla="*/ 8080173 w 8460628"/>
                <a:gd name="connsiteY2" fmla="*/ 3641499 h 5576177"/>
                <a:gd name="connsiteX3" fmla="*/ 8330429 w 8460628"/>
                <a:gd name="connsiteY3" fmla="*/ 2592346 h 5576177"/>
                <a:gd name="connsiteX4" fmla="*/ 7079146 w 8460628"/>
                <a:gd name="connsiteY4" fmla="*/ 2168833 h 5576177"/>
                <a:gd name="connsiteX5" fmla="*/ 5664233 w 8460628"/>
                <a:gd name="connsiteY5" fmla="*/ 2707848 h 5576177"/>
                <a:gd name="connsiteX6" fmla="*/ 6001117 w 8460628"/>
                <a:gd name="connsiteY6" fmla="*/ 1466190 h 5576177"/>
                <a:gd name="connsiteX7" fmla="*/ 5933741 w 8460628"/>
                <a:gd name="connsiteY7" fmla="*/ 330612 h 5576177"/>
                <a:gd name="connsiteX8" fmla="*/ 5048216 w 8460628"/>
                <a:gd name="connsiteY8" fmla="*/ 186029 h 5576177"/>
                <a:gd name="connsiteX9" fmla="*/ 4634329 w 8460628"/>
                <a:gd name="connsiteY9" fmla="*/ 2409466 h 5576177"/>
                <a:gd name="connsiteX10" fmla="*/ 3614051 w 8460628"/>
                <a:gd name="connsiteY10" fmla="*/ 2014829 h 5576177"/>
                <a:gd name="connsiteX11" fmla="*/ 1554244 w 8460628"/>
                <a:gd name="connsiteY11" fmla="*/ 243781 h 5576177"/>
                <a:gd name="connsiteX12" fmla="*/ 2603397 w 8460628"/>
                <a:gd name="connsiteY12" fmla="*/ 3208362 h 5576177"/>
                <a:gd name="connsiteX13" fmla="*/ 4577 w 8460628"/>
                <a:gd name="connsiteY13" fmla="*/ 3198737 h 5576177"/>
                <a:gd name="connsiteX14" fmla="*/ 1525369 w 8460628"/>
                <a:gd name="connsiteY14" fmla="*/ 4892783 h 5576177"/>
                <a:gd name="connsiteX15" fmla="*/ 3161664 w 8460628"/>
                <a:gd name="connsiteY15" fmla="*/ 4382644 h 5576177"/>
                <a:gd name="connsiteX16" fmla="*/ 3671803 w 8460628"/>
                <a:gd name="connsiteY16" fmla="*/ 5576177 h 5576177"/>
                <a:gd name="connsiteX0" fmla="*/ 4855710 w 8460628"/>
                <a:gd name="connsiteY0" fmla="*/ 5556926 h 6317323"/>
                <a:gd name="connsiteX1" fmla="*/ 5308097 w 8460628"/>
                <a:gd name="connsiteY1" fmla="*/ 4026509 h 6317323"/>
                <a:gd name="connsiteX2" fmla="*/ 8080173 w 8460628"/>
                <a:gd name="connsiteY2" fmla="*/ 3641499 h 6317323"/>
                <a:gd name="connsiteX3" fmla="*/ 8330429 w 8460628"/>
                <a:gd name="connsiteY3" fmla="*/ 2592346 h 6317323"/>
                <a:gd name="connsiteX4" fmla="*/ 7079146 w 8460628"/>
                <a:gd name="connsiteY4" fmla="*/ 2168833 h 6317323"/>
                <a:gd name="connsiteX5" fmla="*/ 5664233 w 8460628"/>
                <a:gd name="connsiteY5" fmla="*/ 2707848 h 6317323"/>
                <a:gd name="connsiteX6" fmla="*/ 6001117 w 8460628"/>
                <a:gd name="connsiteY6" fmla="*/ 1466190 h 6317323"/>
                <a:gd name="connsiteX7" fmla="*/ 5933741 w 8460628"/>
                <a:gd name="connsiteY7" fmla="*/ 330612 h 6317323"/>
                <a:gd name="connsiteX8" fmla="*/ 5048216 w 8460628"/>
                <a:gd name="connsiteY8" fmla="*/ 186029 h 6317323"/>
                <a:gd name="connsiteX9" fmla="*/ 4634329 w 8460628"/>
                <a:gd name="connsiteY9" fmla="*/ 2409466 h 6317323"/>
                <a:gd name="connsiteX10" fmla="*/ 3614051 w 8460628"/>
                <a:gd name="connsiteY10" fmla="*/ 2014829 h 6317323"/>
                <a:gd name="connsiteX11" fmla="*/ 1554244 w 8460628"/>
                <a:gd name="connsiteY11" fmla="*/ 243781 h 6317323"/>
                <a:gd name="connsiteX12" fmla="*/ 2603397 w 8460628"/>
                <a:gd name="connsiteY12" fmla="*/ 3208362 h 6317323"/>
                <a:gd name="connsiteX13" fmla="*/ 4577 w 8460628"/>
                <a:gd name="connsiteY13" fmla="*/ 3198737 h 6317323"/>
                <a:gd name="connsiteX14" fmla="*/ 1525369 w 8460628"/>
                <a:gd name="connsiteY14" fmla="*/ 4892783 h 6317323"/>
                <a:gd name="connsiteX15" fmla="*/ 3161664 w 8460628"/>
                <a:gd name="connsiteY15" fmla="*/ 4382644 h 6317323"/>
                <a:gd name="connsiteX16" fmla="*/ 3796931 w 8460628"/>
                <a:gd name="connsiteY16" fmla="*/ 6317323 h 6317323"/>
                <a:gd name="connsiteX0" fmla="*/ 4932712 w 8460628"/>
                <a:gd name="connsiteY0" fmla="*/ 6346198 h 6346198"/>
                <a:gd name="connsiteX1" fmla="*/ 5308097 w 8460628"/>
                <a:gd name="connsiteY1" fmla="*/ 4026509 h 6346198"/>
                <a:gd name="connsiteX2" fmla="*/ 8080173 w 8460628"/>
                <a:gd name="connsiteY2" fmla="*/ 3641499 h 6346198"/>
                <a:gd name="connsiteX3" fmla="*/ 8330429 w 8460628"/>
                <a:gd name="connsiteY3" fmla="*/ 2592346 h 6346198"/>
                <a:gd name="connsiteX4" fmla="*/ 7079146 w 8460628"/>
                <a:gd name="connsiteY4" fmla="*/ 2168833 h 6346198"/>
                <a:gd name="connsiteX5" fmla="*/ 5664233 w 8460628"/>
                <a:gd name="connsiteY5" fmla="*/ 2707848 h 6346198"/>
                <a:gd name="connsiteX6" fmla="*/ 6001117 w 8460628"/>
                <a:gd name="connsiteY6" fmla="*/ 1466190 h 6346198"/>
                <a:gd name="connsiteX7" fmla="*/ 5933741 w 8460628"/>
                <a:gd name="connsiteY7" fmla="*/ 330612 h 6346198"/>
                <a:gd name="connsiteX8" fmla="*/ 5048216 w 8460628"/>
                <a:gd name="connsiteY8" fmla="*/ 186029 h 6346198"/>
                <a:gd name="connsiteX9" fmla="*/ 4634329 w 8460628"/>
                <a:gd name="connsiteY9" fmla="*/ 2409466 h 6346198"/>
                <a:gd name="connsiteX10" fmla="*/ 3614051 w 8460628"/>
                <a:gd name="connsiteY10" fmla="*/ 2014829 h 6346198"/>
                <a:gd name="connsiteX11" fmla="*/ 1554244 w 8460628"/>
                <a:gd name="connsiteY11" fmla="*/ 243781 h 6346198"/>
                <a:gd name="connsiteX12" fmla="*/ 2603397 w 8460628"/>
                <a:gd name="connsiteY12" fmla="*/ 3208362 h 6346198"/>
                <a:gd name="connsiteX13" fmla="*/ 4577 w 8460628"/>
                <a:gd name="connsiteY13" fmla="*/ 3198737 h 6346198"/>
                <a:gd name="connsiteX14" fmla="*/ 1525369 w 8460628"/>
                <a:gd name="connsiteY14" fmla="*/ 4892783 h 6346198"/>
                <a:gd name="connsiteX15" fmla="*/ 3161664 w 8460628"/>
                <a:gd name="connsiteY15" fmla="*/ 4382644 h 6346198"/>
                <a:gd name="connsiteX16" fmla="*/ 3796931 w 8460628"/>
                <a:gd name="connsiteY16" fmla="*/ 6317323 h 634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60628" h="6346198">
                  <a:moveTo>
                    <a:pt x="4932712" y="6346198"/>
                  </a:moveTo>
                  <a:cubicBezTo>
                    <a:pt x="4859720" y="5817610"/>
                    <a:pt x="4783520" y="4477292"/>
                    <a:pt x="5308097" y="4026509"/>
                  </a:cubicBezTo>
                  <a:cubicBezTo>
                    <a:pt x="5832674" y="3575726"/>
                    <a:pt x="7576451" y="3880526"/>
                    <a:pt x="8080173" y="3641499"/>
                  </a:cubicBezTo>
                  <a:cubicBezTo>
                    <a:pt x="8583895" y="3402472"/>
                    <a:pt x="8497267" y="2837790"/>
                    <a:pt x="8330429" y="2592346"/>
                  </a:cubicBezTo>
                  <a:cubicBezTo>
                    <a:pt x="8163591" y="2346902"/>
                    <a:pt x="7523512" y="2149583"/>
                    <a:pt x="7079146" y="2168833"/>
                  </a:cubicBezTo>
                  <a:cubicBezTo>
                    <a:pt x="6634780" y="2188083"/>
                    <a:pt x="5843904" y="2824955"/>
                    <a:pt x="5664233" y="2707848"/>
                  </a:cubicBezTo>
                  <a:cubicBezTo>
                    <a:pt x="5484562" y="2590741"/>
                    <a:pt x="5956199" y="1862396"/>
                    <a:pt x="6001117" y="1466190"/>
                  </a:cubicBezTo>
                  <a:cubicBezTo>
                    <a:pt x="6046035" y="1069984"/>
                    <a:pt x="6092558" y="543972"/>
                    <a:pt x="5933741" y="330612"/>
                  </a:cubicBezTo>
                  <a:cubicBezTo>
                    <a:pt x="5774924" y="117252"/>
                    <a:pt x="5264785" y="-160447"/>
                    <a:pt x="5048216" y="186029"/>
                  </a:cubicBezTo>
                  <a:cubicBezTo>
                    <a:pt x="4831647" y="532505"/>
                    <a:pt x="4873356" y="2104666"/>
                    <a:pt x="4634329" y="2409466"/>
                  </a:cubicBezTo>
                  <a:cubicBezTo>
                    <a:pt x="4395302" y="2714266"/>
                    <a:pt x="4127398" y="2375776"/>
                    <a:pt x="3614051" y="2014829"/>
                  </a:cubicBezTo>
                  <a:cubicBezTo>
                    <a:pt x="3100704" y="1653882"/>
                    <a:pt x="2569709" y="-763662"/>
                    <a:pt x="1554244" y="243781"/>
                  </a:cubicBezTo>
                  <a:cubicBezTo>
                    <a:pt x="538779" y="1251224"/>
                    <a:pt x="2861675" y="2715869"/>
                    <a:pt x="2603397" y="3208362"/>
                  </a:cubicBezTo>
                  <a:cubicBezTo>
                    <a:pt x="2345119" y="3700855"/>
                    <a:pt x="87995" y="2099853"/>
                    <a:pt x="4577" y="3198737"/>
                  </a:cubicBezTo>
                  <a:cubicBezTo>
                    <a:pt x="-78841" y="4297621"/>
                    <a:pt x="999188" y="4695465"/>
                    <a:pt x="1525369" y="4892783"/>
                  </a:cubicBezTo>
                  <a:cubicBezTo>
                    <a:pt x="2051550" y="5090101"/>
                    <a:pt x="2783070" y="4145221"/>
                    <a:pt x="3161664" y="4382644"/>
                  </a:cubicBezTo>
                  <a:cubicBezTo>
                    <a:pt x="3540258" y="4620067"/>
                    <a:pt x="3735971" y="5790339"/>
                    <a:pt x="3796931" y="6317323"/>
                  </a:cubicBezTo>
                </a:path>
              </a:pathLst>
            </a:cu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3">
              <a:extLst>
                <a:ext uri="{FF2B5EF4-FFF2-40B4-BE49-F238E27FC236}">
                  <a16:creationId xmlns:a16="http://schemas.microsoft.com/office/drawing/2014/main" id="{939A71FC-EABF-40DD-ADEB-2DEBB1FAF9B3}"/>
                </a:ext>
              </a:extLst>
            </p:cNvPr>
            <p:cNvSpPr/>
            <p:nvPr/>
          </p:nvSpPr>
          <p:spPr>
            <a:xfrm>
              <a:off x="3780863" y="2792628"/>
              <a:ext cx="4475972" cy="3616035"/>
            </a:xfrm>
            <a:custGeom>
              <a:avLst/>
              <a:gdLst>
                <a:gd name="connsiteX0" fmla="*/ 5238638 w 9098584"/>
                <a:gd name="connsiteY0" fmla="*/ 5274897 h 5294148"/>
                <a:gd name="connsiteX1" fmla="*/ 5691025 w 9098584"/>
                <a:gd name="connsiteY1" fmla="*/ 3744480 h 5294148"/>
                <a:gd name="connsiteX2" fmla="*/ 8828861 w 9098584"/>
                <a:gd name="connsiteY2" fmla="*/ 2435445 h 5294148"/>
                <a:gd name="connsiteX3" fmla="*/ 8761484 w 9098584"/>
                <a:gd name="connsiteY3" fmla="*/ 1232287 h 5294148"/>
                <a:gd name="connsiteX4" fmla="*/ 7327320 w 9098584"/>
                <a:gd name="connsiteY4" fmla="*/ 1963807 h 5294148"/>
                <a:gd name="connsiteX5" fmla="*/ 6432171 w 9098584"/>
                <a:gd name="connsiteY5" fmla="*/ 2079310 h 5294148"/>
                <a:gd name="connsiteX6" fmla="*/ 6615051 w 9098584"/>
                <a:gd name="connsiteY6" fmla="*/ 1338165 h 5294148"/>
                <a:gd name="connsiteX7" fmla="*/ 6865308 w 9098584"/>
                <a:gd name="connsiteY7" fmla="*/ 375638 h 5294148"/>
                <a:gd name="connsiteX8" fmla="*/ 5334891 w 9098584"/>
                <a:gd name="connsiteY8" fmla="*/ 38754 h 5294148"/>
                <a:gd name="connsiteX9" fmla="*/ 5248263 w 9098584"/>
                <a:gd name="connsiteY9" fmla="*/ 1203411 h 5294148"/>
                <a:gd name="connsiteX10" fmla="*/ 5450394 w 9098584"/>
                <a:gd name="connsiteY10" fmla="*/ 1954182 h 5294148"/>
                <a:gd name="connsiteX11" fmla="*/ 4064356 w 9098584"/>
                <a:gd name="connsiteY11" fmla="*/ 1607672 h 5294148"/>
                <a:gd name="connsiteX12" fmla="*/ 4045105 w 9098584"/>
                <a:gd name="connsiteY12" fmla="*/ 298636 h 5294148"/>
                <a:gd name="connsiteX13" fmla="*/ 2091177 w 9098584"/>
                <a:gd name="connsiteY13" fmla="*/ 135007 h 5294148"/>
                <a:gd name="connsiteX14" fmla="*/ 2832322 w 9098584"/>
                <a:gd name="connsiteY14" fmla="*/ 1896430 h 5294148"/>
                <a:gd name="connsiteX15" fmla="*/ 3313585 w 9098584"/>
                <a:gd name="connsiteY15" fmla="*/ 2223689 h 5294148"/>
                <a:gd name="connsiteX16" fmla="*/ 2582065 w 9098584"/>
                <a:gd name="connsiteY16" fmla="*/ 2945584 h 5294148"/>
                <a:gd name="connsiteX17" fmla="*/ 1042023 w 9098584"/>
                <a:gd name="connsiteY17" fmla="*/ 2358443 h 5294148"/>
                <a:gd name="connsiteX18" fmla="*/ 12120 w 9098584"/>
                <a:gd name="connsiteY18" fmla="*/ 3166965 h 5294148"/>
                <a:gd name="connsiteX19" fmla="*/ 1725417 w 9098584"/>
                <a:gd name="connsiteY19" fmla="*/ 4456750 h 5294148"/>
                <a:gd name="connsiteX20" fmla="*/ 3544592 w 9098584"/>
                <a:gd name="connsiteY20" fmla="*/ 4100615 h 5294148"/>
                <a:gd name="connsiteX21" fmla="*/ 4054731 w 9098584"/>
                <a:gd name="connsiteY21" fmla="*/ 5294148 h 5294148"/>
                <a:gd name="connsiteX0" fmla="*/ 5238638 w 9098584"/>
                <a:gd name="connsiteY0" fmla="*/ 5274897 h 5294148"/>
                <a:gd name="connsiteX1" fmla="*/ 5691025 w 9098584"/>
                <a:gd name="connsiteY1" fmla="*/ 3744480 h 5294148"/>
                <a:gd name="connsiteX2" fmla="*/ 8828861 w 9098584"/>
                <a:gd name="connsiteY2" fmla="*/ 2435445 h 5294148"/>
                <a:gd name="connsiteX3" fmla="*/ 8761484 w 9098584"/>
                <a:gd name="connsiteY3" fmla="*/ 1232287 h 5294148"/>
                <a:gd name="connsiteX4" fmla="*/ 7327320 w 9098584"/>
                <a:gd name="connsiteY4" fmla="*/ 1963807 h 5294148"/>
                <a:gd name="connsiteX5" fmla="*/ 6432171 w 9098584"/>
                <a:gd name="connsiteY5" fmla="*/ 2079310 h 5294148"/>
                <a:gd name="connsiteX6" fmla="*/ 6615051 w 9098584"/>
                <a:gd name="connsiteY6" fmla="*/ 1338165 h 5294148"/>
                <a:gd name="connsiteX7" fmla="*/ 6865308 w 9098584"/>
                <a:gd name="connsiteY7" fmla="*/ 375638 h 5294148"/>
                <a:gd name="connsiteX8" fmla="*/ 5334891 w 9098584"/>
                <a:gd name="connsiteY8" fmla="*/ 38754 h 5294148"/>
                <a:gd name="connsiteX9" fmla="*/ 5248263 w 9098584"/>
                <a:gd name="connsiteY9" fmla="*/ 1203411 h 5294148"/>
                <a:gd name="connsiteX10" fmla="*/ 5450394 w 9098584"/>
                <a:gd name="connsiteY10" fmla="*/ 1954182 h 5294148"/>
                <a:gd name="connsiteX11" fmla="*/ 4064356 w 9098584"/>
                <a:gd name="connsiteY11" fmla="*/ 1607672 h 5294148"/>
                <a:gd name="connsiteX12" fmla="*/ 4045105 w 9098584"/>
                <a:gd name="connsiteY12" fmla="*/ 298636 h 5294148"/>
                <a:gd name="connsiteX13" fmla="*/ 2091177 w 9098584"/>
                <a:gd name="connsiteY13" fmla="*/ 135007 h 5294148"/>
                <a:gd name="connsiteX14" fmla="*/ 2428061 w 9098584"/>
                <a:gd name="connsiteY14" fmla="*/ 1665424 h 5294148"/>
                <a:gd name="connsiteX15" fmla="*/ 3313585 w 9098584"/>
                <a:gd name="connsiteY15" fmla="*/ 2223689 h 5294148"/>
                <a:gd name="connsiteX16" fmla="*/ 2582065 w 9098584"/>
                <a:gd name="connsiteY16" fmla="*/ 2945584 h 5294148"/>
                <a:gd name="connsiteX17" fmla="*/ 1042023 w 9098584"/>
                <a:gd name="connsiteY17" fmla="*/ 2358443 h 5294148"/>
                <a:gd name="connsiteX18" fmla="*/ 12120 w 9098584"/>
                <a:gd name="connsiteY18" fmla="*/ 3166965 h 5294148"/>
                <a:gd name="connsiteX19" fmla="*/ 1725417 w 9098584"/>
                <a:gd name="connsiteY19" fmla="*/ 4456750 h 5294148"/>
                <a:gd name="connsiteX20" fmla="*/ 3544592 w 9098584"/>
                <a:gd name="connsiteY20" fmla="*/ 4100615 h 5294148"/>
                <a:gd name="connsiteX21" fmla="*/ 4054731 w 9098584"/>
                <a:gd name="connsiteY21" fmla="*/ 5294148 h 5294148"/>
                <a:gd name="connsiteX0" fmla="*/ 5239222 w 9099168"/>
                <a:gd name="connsiteY0" fmla="*/ 5274897 h 5294148"/>
                <a:gd name="connsiteX1" fmla="*/ 5691609 w 9099168"/>
                <a:gd name="connsiteY1" fmla="*/ 3744480 h 5294148"/>
                <a:gd name="connsiteX2" fmla="*/ 8829445 w 9099168"/>
                <a:gd name="connsiteY2" fmla="*/ 2435445 h 5294148"/>
                <a:gd name="connsiteX3" fmla="*/ 8762068 w 9099168"/>
                <a:gd name="connsiteY3" fmla="*/ 1232287 h 5294148"/>
                <a:gd name="connsiteX4" fmla="*/ 7327904 w 9099168"/>
                <a:gd name="connsiteY4" fmla="*/ 1963807 h 5294148"/>
                <a:gd name="connsiteX5" fmla="*/ 6432755 w 9099168"/>
                <a:gd name="connsiteY5" fmla="*/ 2079310 h 5294148"/>
                <a:gd name="connsiteX6" fmla="*/ 6615635 w 9099168"/>
                <a:gd name="connsiteY6" fmla="*/ 1338165 h 5294148"/>
                <a:gd name="connsiteX7" fmla="*/ 6865892 w 9099168"/>
                <a:gd name="connsiteY7" fmla="*/ 375638 h 5294148"/>
                <a:gd name="connsiteX8" fmla="*/ 5335475 w 9099168"/>
                <a:gd name="connsiteY8" fmla="*/ 38754 h 5294148"/>
                <a:gd name="connsiteX9" fmla="*/ 5248847 w 9099168"/>
                <a:gd name="connsiteY9" fmla="*/ 1203411 h 5294148"/>
                <a:gd name="connsiteX10" fmla="*/ 5450978 w 9099168"/>
                <a:gd name="connsiteY10" fmla="*/ 1954182 h 5294148"/>
                <a:gd name="connsiteX11" fmla="*/ 4064940 w 9099168"/>
                <a:gd name="connsiteY11" fmla="*/ 1607672 h 5294148"/>
                <a:gd name="connsiteX12" fmla="*/ 4045689 w 9099168"/>
                <a:gd name="connsiteY12" fmla="*/ 298636 h 5294148"/>
                <a:gd name="connsiteX13" fmla="*/ 2091761 w 9099168"/>
                <a:gd name="connsiteY13" fmla="*/ 135007 h 5294148"/>
                <a:gd name="connsiteX14" fmla="*/ 2428645 w 9099168"/>
                <a:gd name="connsiteY14" fmla="*/ 1665424 h 5294148"/>
                <a:gd name="connsiteX15" fmla="*/ 3314169 w 9099168"/>
                <a:gd name="connsiteY15" fmla="*/ 2223689 h 5294148"/>
                <a:gd name="connsiteX16" fmla="*/ 2813655 w 9099168"/>
                <a:gd name="connsiteY16" fmla="*/ 2984085 h 5294148"/>
                <a:gd name="connsiteX17" fmla="*/ 1042607 w 9099168"/>
                <a:gd name="connsiteY17" fmla="*/ 2358443 h 5294148"/>
                <a:gd name="connsiteX18" fmla="*/ 12704 w 9099168"/>
                <a:gd name="connsiteY18" fmla="*/ 3166965 h 5294148"/>
                <a:gd name="connsiteX19" fmla="*/ 1726001 w 9099168"/>
                <a:gd name="connsiteY19" fmla="*/ 4456750 h 5294148"/>
                <a:gd name="connsiteX20" fmla="*/ 3545176 w 9099168"/>
                <a:gd name="connsiteY20" fmla="*/ 4100615 h 5294148"/>
                <a:gd name="connsiteX21" fmla="*/ 4055315 w 9099168"/>
                <a:gd name="connsiteY21" fmla="*/ 5294148 h 5294148"/>
                <a:gd name="connsiteX0" fmla="*/ 5239222 w 9099168"/>
                <a:gd name="connsiteY0" fmla="*/ 5274897 h 5294148"/>
                <a:gd name="connsiteX1" fmla="*/ 5691609 w 9099168"/>
                <a:gd name="connsiteY1" fmla="*/ 3744480 h 5294148"/>
                <a:gd name="connsiteX2" fmla="*/ 8829445 w 9099168"/>
                <a:gd name="connsiteY2" fmla="*/ 2435445 h 5294148"/>
                <a:gd name="connsiteX3" fmla="*/ 8762068 w 9099168"/>
                <a:gd name="connsiteY3" fmla="*/ 1232287 h 5294148"/>
                <a:gd name="connsiteX4" fmla="*/ 7327904 w 9099168"/>
                <a:gd name="connsiteY4" fmla="*/ 1963807 h 5294148"/>
                <a:gd name="connsiteX5" fmla="*/ 6432755 w 9099168"/>
                <a:gd name="connsiteY5" fmla="*/ 2079310 h 5294148"/>
                <a:gd name="connsiteX6" fmla="*/ 6615635 w 9099168"/>
                <a:gd name="connsiteY6" fmla="*/ 1338165 h 5294148"/>
                <a:gd name="connsiteX7" fmla="*/ 6865892 w 9099168"/>
                <a:gd name="connsiteY7" fmla="*/ 375638 h 5294148"/>
                <a:gd name="connsiteX8" fmla="*/ 5335475 w 9099168"/>
                <a:gd name="connsiteY8" fmla="*/ 38754 h 5294148"/>
                <a:gd name="connsiteX9" fmla="*/ 5248847 w 9099168"/>
                <a:gd name="connsiteY9" fmla="*/ 1203411 h 5294148"/>
                <a:gd name="connsiteX10" fmla="*/ 5450978 w 9099168"/>
                <a:gd name="connsiteY10" fmla="*/ 1954182 h 5294148"/>
                <a:gd name="connsiteX11" fmla="*/ 4064940 w 9099168"/>
                <a:gd name="connsiteY11" fmla="*/ 1607672 h 5294148"/>
                <a:gd name="connsiteX12" fmla="*/ 4045689 w 9099168"/>
                <a:gd name="connsiteY12" fmla="*/ 298636 h 5294148"/>
                <a:gd name="connsiteX13" fmla="*/ 2091761 w 9099168"/>
                <a:gd name="connsiteY13" fmla="*/ 135007 h 5294148"/>
                <a:gd name="connsiteX14" fmla="*/ 2428645 w 9099168"/>
                <a:gd name="connsiteY14" fmla="*/ 1665424 h 5294148"/>
                <a:gd name="connsiteX15" fmla="*/ 3198666 w 9099168"/>
                <a:gd name="connsiteY15" fmla="*/ 2281440 h 5294148"/>
                <a:gd name="connsiteX16" fmla="*/ 2813655 w 9099168"/>
                <a:gd name="connsiteY16" fmla="*/ 2984085 h 5294148"/>
                <a:gd name="connsiteX17" fmla="*/ 1042607 w 9099168"/>
                <a:gd name="connsiteY17" fmla="*/ 2358443 h 5294148"/>
                <a:gd name="connsiteX18" fmla="*/ 12704 w 9099168"/>
                <a:gd name="connsiteY18" fmla="*/ 3166965 h 5294148"/>
                <a:gd name="connsiteX19" fmla="*/ 1726001 w 9099168"/>
                <a:gd name="connsiteY19" fmla="*/ 4456750 h 5294148"/>
                <a:gd name="connsiteX20" fmla="*/ 3545176 w 9099168"/>
                <a:gd name="connsiteY20" fmla="*/ 4100615 h 5294148"/>
                <a:gd name="connsiteX21" fmla="*/ 4055315 w 9099168"/>
                <a:gd name="connsiteY21" fmla="*/ 5294148 h 5294148"/>
                <a:gd name="connsiteX0" fmla="*/ 5231120 w 9091066"/>
                <a:gd name="connsiteY0" fmla="*/ 5274897 h 5294148"/>
                <a:gd name="connsiteX1" fmla="*/ 5683507 w 9091066"/>
                <a:gd name="connsiteY1" fmla="*/ 3744480 h 5294148"/>
                <a:gd name="connsiteX2" fmla="*/ 8821343 w 9091066"/>
                <a:gd name="connsiteY2" fmla="*/ 2435445 h 5294148"/>
                <a:gd name="connsiteX3" fmla="*/ 8753966 w 9091066"/>
                <a:gd name="connsiteY3" fmla="*/ 1232287 h 5294148"/>
                <a:gd name="connsiteX4" fmla="*/ 7319802 w 9091066"/>
                <a:gd name="connsiteY4" fmla="*/ 1963807 h 5294148"/>
                <a:gd name="connsiteX5" fmla="*/ 6424653 w 9091066"/>
                <a:gd name="connsiteY5" fmla="*/ 2079310 h 5294148"/>
                <a:gd name="connsiteX6" fmla="*/ 6607533 w 9091066"/>
                <a:gd name="connsiteY6" fmla="*/ 1338165 h 5294148"/>
                <a:gd name="connsiteX7" fmla="*/ 6857790 w 9091066"/>
                <a:gd name="connsiteY7" fmla="*/ 375638 h 5294148"/>
                <a:gd name="connsiteX8" fmla="*/ 5327373 w 9091066"/>
                <a:gd name="connsiteY8" fmla="*/ 38754 h 5294148"/>
                <a:gd name="connsiteX9" fmla="*/ 5240745 w 9091066"/>
                <a:gd name="connsiteY9" fmla="*/ 1203411 h 5294148"/>
                <a:gd name="connsiteX10" fmla="*/ 5442876 w 9091066"/>
                <a:gd name="connsiteY10" fmla="*/ 1954182 h 5294148"/>
                <a:gd name="connsiteX11" fmla="*/ 4056838 w 9091066"/>
                <a:gd name="connsiteY11" fmla="*/ 1607672 h 5294148"/>
                <a:gd name="connsiteX12" fmla="*/ 4037587 w 9091066"/>
                <a:gd name="connsiteY12" fmla="*/ 298636 h 5294148"/>
                <a:gd name="connsiteX13" fmla="*/ 2083659 w 9091066"/>
                <a:gd name="connsiteY13" fmla="*/ 135007 h 5294148"/>
                <a:gd name="connsiteX14" fmla="*/ 2420543 w 9091066"/>
                <a:gd name="connsiteY14" fmla="*/ 1665424 h 5294148"/>
                <a:gd name="connsiteX15" fmla="*/ 3190564 w 9091066"/>
                <a:gd name="connsiteY15" fmla="*/ 2281440 h 5294148"/>
                <a:gd name="connsiteX16" fmla="*/ 2805553 w 9091066"/>
                <a:gd name="connsiteY16" fmla="*/ 2984085 h 5294148"/>
                <a:gd name="connsiteX17" fmla="*/ 1265511 w 9091066"/>
                <a:gd name="connsiteY17" fmla="*/ 2117811 h 5294148"/>
                <a:gd name="connsiteX18" fmla="*/ 4602 w 9091066"/>
                <a:gd name="connsiteY18" fmla="*/ 3166965 h 5294148"/>
                <a:gd name="connsiteX19" fmla="*/ 1717899 w 9091066"/>
                <a:gd name="connsiteY19" fmla="*/ 4456750 h 5294148"/>
                <a:gd name="connsiteX20" fmla="*/ 3537074 w 9091066"/>
                <a:gd name="connsiteY20" fmla="*/ 4100615 h 5294148"/>
                <a:gd name="connsiteX21" fmla="*/ 4047213 w 9091066"/>
                <a:gd name="connsiteY21" fmla="*/ 5294148 h 5294148"/>
                <a:gd name="connsiteX0" fmla="*/ 5403756 w 9263702"/>
                <a:gd name="connsiteY0" fmla="*/ 5274897 h 5294148"/>
                <a:gd name="connsiteX1" fmla="*/ 5856143 w 9263702"/>
                <a:gd name="connsiteY1" fmla="*/ 3744480 h 5294148"/>
                <a:gd name="connsiteX2" fmla="*/ 8993979 w 9263702"/>
                <a:gd name="connsiteY2" fmla="*/ 2435445 h 5294148"/>
                <a:gd name="connsiteX3" fmla="*/ 8926602 w 9263702"/>
                <a:gd name="connsiteY3" fmla="*/ 1232287 h 5294148"/>
                <a:gd name="connsiteX4" fmla="*/ 7492438 w 9263702"/>
                <a:gd name="connsiteY4" fmla="*/ 1963807 h 5294148"/>
                <a:gd name="connsiteX5" fmla="*/ 6597289 w 9263702"/>
                <a:gd name="connsiteY5" fmla="*/ 2079310 h 5294148"/>
                <a:gd name="connsiteX6" fmla="*/ 6780169 w 9263702"/>
                <a:gd name="connsiteY6" fmla="*/ 1338165 h 5294148"/>
                <a:gd name="connsiteX7" fmla="*/ 7030426 w 9263702"/>
                <a:gd name="connsiteY7" fmla="*/ 375638 h 5294148"/>
                <a:gd name="connsiteX8" fmla="*/ 5500009 w 9263702"/>
                <a:gd name="connsiteY8" fmla="*/ 38754 h 5294148"/>
                <a:gd name="connsiteX9" fmla="*/ 5413381 w 9263702"/>
                <a:gd name="connsiteY9" fmla="*/ 1203411 h 5294148"/>
                <a:gd name="connsiteX10" fmla="*/ 5615512 w 9263702"/>
                <a:gd name="connsiteY10" fmla="*/ 1954182 h 5294148"/>
                <a:gd name="connsiteX11" fmla="*/ 4229474 w 9263702"/>
                <a:gd name="connsiteY11" fmla="*/ 1607672 h 5294148"/>
                <a:gd name="connsiteX12" fmla="*/ 4210223 w 9263702"/>
                <a:gd name="connsiteY12" fmla="*/ 298636 h 5294148"/>
                <a:gd name="connsiteX13" fmla="*/ 2256295 w 9263702"/>
                <a:gd name="connsiteY13" fmla="*/ 135007 h 5294148"/>
                <a:gd name="connsiteX14" fmla="*/ 2593179 w 9263702"/>
                <a:gd name="connsiteY14" fmla="*/ 1665424 h 5294148"/>
                <a:gd name="connsiteX15" fmla="*/ 3363200 w 9263702"/>
                <a:gd name="connsiteY15" fmla="*/ 2281440 h 5294148"/>
                <a:gd name="connsiteX16" fmla="*/ 2978189 w 9263702"/>
                <a:gd name="connsiteY16" fmla="*/ 2984085 h 5294148"/>
                <a:gd name="connsiteX17" fmla="*/ 1438147 w 9263702"/>
                <a:gd name="connsiteY17" fmla="*/ 2117811 h 5294148"/>
                <a:gd name="connsiteX18" fmla="*/ 3983 w 9263702"/>
                <a:gd name="connsiteY18" fmla="*/ 2945584 h 5294148"/>
                <a:gd name="connsiteX19" fmla="*/ 1890535 w 9263702"/>
                <a:gd name="connsiteY19" fmla="*/ 4456750 h 5294148"/>
                <a:gd name="connsiteX20" fmla="*/ 3709710 w 9263702"/>
                <a:gd name="connsiteY20" fmla="*/ 4100615 h 5294148"/>
                <a:gd name="connsiteX21" fmla="*/ 4219849 w 9263702"/>
                <a:gd name="connsiteY21" fmla="*/ 5294148 h 5294148"/>
                <a:gd name="connsiteX0" fmla="*/ 5407257 w 9267203"/>
                <a:gd name="connsiteY0" fmla="*/ 5274897 h 5294148"/>
                <a:gd name="connsiteX1" fmla="*/ 5859644 w 9267203"/>
                <a:gd name="connsiteY1" fmla="*/ 3744480 h 5294148"/>
                <a:gd name="connsiteX2" fmla="*/ 8997480 w 9267203"/>
                <a:gd name="connsiteY2" fmla="*/ 2435445 h 5294148"/>
                <a:gd name="connsiteX3" fmla="*/ 8930103 w 9267203"/>
                <a:gd name="connsiteY3" fmla="*/ 1232287 h 5294148"/>
                <a:gd name="connsiteX4" fmla="*/ 7495939 w 9267203"/>
                <a:gd name="connsiteY4" fmla="*/ 1963807 h 5294148"/>
                <a:gd name="connsiteX5" fmla="*/ 6600790 w 9267203"/>
                <a:gd name="connsiteY5" fmla="*/ 2079310 h 5294148"/>
                <a:gd name="connsiteX6" fmla="*/ 6783670 w 9267203"/>
                <a:gd name="connsiteY6" fmla="*/ 1338165 h 5294148"/>
                <a:gd name="connsiteX7" fmla="*/ 7033927 w 9267203"/>
                <a:gd name="connsiteY7" fmla="*/ 375638 h 5294148"/>
                <a:gd name="connsiteX8" fmla="*/ 5503510 w 9267203"/>
                <a:gd name="connsiteY8" fmla="*/ 38754 h 5294148"/>
                <a:gd name="connsiteX9" fmla="*/ 5416882 w 9267203"/>
                <a:gd name="connsiteY9" fmla="*/ 1203411 h 5294148"/>
                <a:gd name="connsiteX10" fmla="*/ 5619013 w 9267203"/>
                <a:gd name="connsiteY10" fmla="*/ 1954182 h 5294148"/>
                <a:gd name="connsiteX11" fmla="*/ 4232975 w 9267203"/>
                <a:gd name="connsiteY11" fmla="*/ 1607672 h 5294148"/>
                <a:gd name="connsiteX12" fmla="*/ 4213724 w 9267203"/>
                <a:gd name="connsiteY12" fmla="*/ 298636 h 5294148"/>
                <a:gd name="connsiteX13" fmla="*/ 2259796 w 9267203"/>
                <a:gd name="connsiteY13" fmla="*/ 135007 h 5294148"/>
                <a:gd name="connsiteX14" fmla="*/ 2596680 w 9267203"/>
                <a:gd name="connsiteY14" fmla="*/ 1665424 h 5294148"/>
                <a:gd name="connsiteX15" fmla="*/ 3366701 w 9267203"/>
                <a:gd name="connsiteY15" fmla="*/ 2281440 h 5294148"/>
                <a:gd name="connsiteX16" fmla="*/ 2981690 w 9267203"/>
                <a:gd name="connsiteY16" fmla="*/ 2984085 h 5294148"/>
                <a:gd name="connsiteX17" fmla="*/ 1441648 w 9267203"/>
                <a:gd name="connsiteY17" fmla="*/ 2117811 h 5294148"/>
                <a:gd name="connsiteX18" fmla="*/ 7484 w 9267203"/>
                <a:gd name="connsiteY18" fmla="*/ 2945584 h 5294148"/>
                <a:gd name="connsiteX19" fmla="*/ 2076916 w 9267203"/>
                <a:gd name="connsiteY19" fmla="*/ 4610754 h 5294148"/>
                <a:gd name="connsiteX20" fmla="*/ 3713211 w 9267203"/>
                <a:gd name="connsiteY20" fmla="*/ 4100615 h 5294148"/>
                <a:gd name="connsiteX21" fmla="*/ 4223350 w 9267203"/>
                <a:gd name="connsiteY21" fmla="*/ 5294148 h 5294148"/>
                <a:gd name="connsiteX0" fmla="*/ 5407257 w 9267203"/>
                <a:gd name="connsiteY0" fmla="*/ 5274897 h 5294148"/>
                <a:gd name="connsiteX1" fmla="*/ 5859644 w 9267203"/>
                <a:gd name="connsiteY1" fmla="*/ 3744480 h 5294148"/>
                <a:gd name="connsiteX2" fmla="*/ 8997480 w 9267203"/>
                <a:gd name="connsiteY2" fmla="*/ 2435445 h 5294148"/>
                <a:gd name="connsiteX3" fmla="*/ 8930103 w 9267203"/>
                <a:gd name="connsiteY3" fmla="*/ 1232287 h 5294148"/>
                <a:gd name="connsiteX4" fmla="*/ 7495939 w 9267203"/>
                <a:gd name="connsiteY4" fmla="*/ 1963807 h 5294148"/>
                <a:gd name="connsiteX5" fmla="*/ 6600790 w 9267203"/>
                <a:gd name="connsiteY5" fmla="*/ 2079310 h 5294148"/>
                <a:gd name="connsiteX6" fmla="*/ 6783670 w 9267203"/>
                <a:gd name="connsiteY6" fmla="*/ 1338165 h 5294148"/>
                <a:gd name="connsiteX7" fmla="*/ 7033927 w 9267203"/>
                <a:gd name="connsiteY7" fmla="*/ 375638 h 5294148"/>
                <a:gd name="connsiteX8" fmla="*/ 5503510 w 9267203"/>
                <a:gd name="connsiteY8" fmla="*/ 38754 h 5294148"/>
                <a:gd name="connsiteX9" fmla="*/ 5416882 w 9267203"/>
                <a:gd name="connsiteY9" fmla="*/ 1203411 h 5294148"/>
                <a:gd name="connsiteX10" fmla="*/ 5619013 w 9267203"/>
                <a:gd name="connsiteY10" fmla="*/ 1954182 h 5294148"/>
                <a:gd name="connsiteX11" fmla="*/ 4232975 w 9267203"/>
                <a:gd name="connsiteY11" fmla="*/ 1607672 h 5294148"/>
                <a:gd name="connsiteX12" fmla="*/ 4213724 w 9267203"/>
                <a:gd name="connsiteY12" fmla="*/ 298636 h 5294148"/>
                <a:gd name="connsiteX13" fmla="*/ 2259796 w 9267203"/>
                <a:gd name="connsiteY13" fmla="*/ 135007 h 5294148"/>
                <a:gd name="connsiteX14" fmla="*/ 2298297 w 9267203"/>
                <a:gd name="connsiteY14" fmla="*/ 1482544 h 5294148"/>
                <a:gd name="connsiteX15" fmla="*/ 3366701 w 9267203"/>
                <a:gd name="connsiteY15" fmla="*/ 2281440 h 5294148"/>
                <a:gd name="connsiteX16" fmla="*/ 2981690 w 9267203"/>
                <a:gd name="connsiteY16" fmla="*/ 2984085 h 5294148"/>
                <a:gd name="connsiteX17" fmla="*/ 1441648 w 9267203"/>
                <a:gd name="connsiteY17" fmla="*/ 2117811 h 5294148"/>
                <a:gd name="connsiteX18" fmla="*/ 7484 w 9267203"/>
                <a:gd name="connsiteY18" fmla="*/ 2945584 h 5294148"/>
                <a:gd name="connsiteX19" fmla="*/ 2076916 w 9267203"/>
                <a:gd name="connsiteY19" fmla="*/ 4610754 h 5294148"/>
                <a:gd name="connsiteX20" fmla="*/ 3713211 w 9267203"/>
                <a:gd name="connsiteY20" fmla="*/ 4100615 h 5294148"/>
                <a:gd name="connsiteX21" fmla="*/ 4223350 w 9267203"/>
                <a:gd name="connsiteY21" fmla="*/ 5294148 h 5294148"/>
                <a:gd name="connsiteX0" fmla="*/ 5407257 w 9267203"/>
                <a:gd name="connsiteY0" fmla="*/ 5382354 h 5401605"/>
                <a:gd name="connsiteX1" fmla="*/ 5859644 w 9267203"/>
                <a:gd name="connsiteY1" fmla="*/ 3851937 h 5401605"/>
                <a:gd name="connsiteX2" fmla="*/ 8997480 w 9267203"/>
                <a:gd name="connsiteY2" fmla="*/ 2542902 h 5401605"/>
                <a:gd name="connsiteX3" fmla="*/ 8930103 w 9267203"/>
                <a:gd name="connsiteY3" fmla="*/ 1339744 h 5401605"/>
                <a:gd name="connsiteX4" fmla="*/ 7495939 w 9267203"/>
                <a:gd name="connsiteY4" fmla="*/ 2071264 h 5401605"/>
                <a:gd name="connsiteX5" fmla="*/ 6600790 w 9267203"/>
                <a:gd name="connsiteY5" fmla="*/ 2186767 h 5401605"/>
                <a:gd name="connsiteX6" fmla="*/ 6783670 w 9267203"/>
                <a:gd name="connsiteY6" fmla="*/ 1445622 h 5401605"/>
                <a:gd name="connsiteX7" fmla="*/ 7033927 w 9267203"/>
                <a:gd name="connsiteY7" fmla="*/ 483095 h 5401605"/>
                <a:gd name="connsiteX8" fmla="*/ 5503510 w 9267203"/>
                <a:gd name="connsiteY8" fmla="*/ 146211 h 5401605"/>
                <a:gd name="connsiteX9" fmla="*/ 5416882 w 9267203"/>
                <a:gd name="connsiteY9" fmla="*/ 1310868 h 5401605"/>
                <a:gd name="connsiteX10" fmla="*/ 5619013 w 9267203"/>
                <a:gd name="connsiteY10" fmla="*/ 2061639 h 5401605"/>
                <a:gd name="connsiteX11" fmla="*/ 4232975 w 9267203"/>
                <a:gd name="connsiteY11" fmla="*/ 1715129 h 5401605"/>
                <a:gd name="connsiteX12" fmla="*/ 4213724 w 9267203"/>
                <a:gd name="connsiteY12" fmla="*/ 406093 h 5401605"/>
                <a:gd name="connsiteX13" fmla="*/ 2105791 w 9267203"/>
                <a:gd name="connsiteY13" fmla="*/ 69209 h 5401605"/>
                <a:gd name="connsiteX14" fmla="*/ 2298297 w 9267203"/>
                <a:gd name="connsiteY14" fmla="*/ 1590001 h 5401605"/>
                <a:gd name="connsiteX15" fmla="*/ 3366701 w 9267203"/>
                <a:gd name="connsiteY15" fmla="*/ 2388897 h 5401605"/>
                <a:gd name="connsiteX16" fmla="*/ 2981690 w 9267203"/>
                <a:gd name="connsiteY16" fmla="*/ 3091542 h 5401605"/>
                <a:gd name="connsiteX17" fmla="*/ 1441648 w 9267203"/>
                <a:gd name="connsiteY17" fmla="*/ 2225268 h 5401605"/>
                <a:gd name="connsiteX18" fmla="*/ 7484 w 9267203"/>
                <a:gd name="connsiteY18" fmla="*/ 3053041 h 5401605"/>
                <a:gd name="connsiteX19" fmla="*/ 2076916 w 9267203"/>
                <a:gd name="connsiteY19" fmla="*/ 4718211 h 5401605"/>
                <a:gd name="connsiteX20" fmla="*/ 3713211 w 9267203"/>
                <a:gd name="connsiteY20" fmla="*/ 4208072 h 5401605"/>
                <a:gd name="connsiteX21" fmla="*/ 4223350 w 9267203"/>
                <a:gd name="connsiteY21" fmla="*/ 5401605 h 5401605"/>
                <a:gd name="connsiteX0" fmla="*/ 5407257 w 9267203"/>
                <a:gd name="connsiteY0" fmla="*/ 5378242 h 5397493"/>
                <a:gd name="connsiteX1" fmla="*/ 5859644 w 9267203"/>
                <a:gd name="connsiteY1" fmla="*/ 3847825 h 5397493"/>
                <a:gd name="connsiteX2" fmla="*/ 8997480 w 9267203"/>
                <a:gd name="connsiteY2" fmla="*/ 2538790 h 5397493"/>
                <a:gd name="connsiteX3" fmla="*/ 8930103 w 9267203"/>
                <a:gd name="connsiteY3" fmla="*/ 1335632 h 5397493"/>
                <a:gd name="connsiteX4" fmla="*/ 7495939 w 9267203"/>
                <a:gd name="connsiteY4" fmla="*/ 2067152 h 5397493"/>
                <a:gd name="connsiteX5" fmla="*/ 6600790 w 9267203"/>
                <a:gd name="connsiteY5" fmla="*/ 2182655 h 5397493"/>
                <a:gd name="connsiteX6" fmla="*/ 6783670 w 9267203"/>
                <a:gd name="connsiteY6" fmla="*/ 1441510 h 5397493"/>
                <a:gd name="connsiteX7" fmla="*/ 7033927 w 9267203"/>
                <a:gd name="connsiteY7" fmla="*/ 478983 h 5397493"/>
                <a:gd name="connsiteX8" fmla="*/ 5503510 w 9267203"/>
                <a:gd name="connsiteY8" fmla="*/ 142099 h 5397493"/>
                <a:gd name="connsiteX9" fmla="*/ 5416882 w 9267203"/>
                <a:gd name="connsiteY9" fmla="*/ 1306756 h 5397493"/>
                <a:gd name="connsiteX10" fmla="*/ 5619013 w 9267203"/>
                <a:gd name="connsiteY10" fmla="*/ 2057527 h 5397493"/>
                <a:gd name="connsiteX11" fmla="*/ 4232975 w 9267203"/>
                <a:gd name="connsiteY11" fmla="*/ 1711017 h 5397493"/>
                <a:gd name="connsiteX12" fmla="*/ 4069345 w 9267203"/>
                <a:gd name="connsiteY12" fmla="*/ 421231 h 5397493"/>
                <a:gd name="connsiteX13" fmla="*/ 2105791 w 9267203"/>
                <a:gd name="connsiteY13" fmla="*/ 65097 h 5397493"/>
                <a:gd name="connsiteX14" fmla="*/ 2298297 w 9267203"/>
                <a:gd name="connsiteY14" fmla="*/ 1585889 h 5397493"/>
                <a:gd name="connsiteX15" fmla="*/ 3366701 w 9267203"/>
                <a:gd name="connsiteY15" fmla="*/ 2384785 h 5397493"/>
                <a:gd name="connsiteX16" fmla="*/ 2981690 w 9267203"/>
                <a:gd name="connsiteY16" fmla="*/ 3087430 h 5397493"/>
                <a:gd name="connsiteX17" fmla="*/ 1441648 w 9267203"/>
                <a:gd name="connsiteY17" fmla="*/ 2221156 h 5397493"/>
                <a:gd name="connsiteX18" fmla="*/ 7484 w 9267203"/>
                <a:gd name="connsiteY18" fmla="*/ 3048929 h 5397493"/>
                <a:gd name="connsiteX19" fmla="*/ 2076916 w 9267203"/>
                <a:gd name="connsiteY19" fmla="*/ 4714099 h 5397493"/>
                <a:gd name="connsiteX20" fmla="*/ 3713211 w 9267203"/>
                <a:gd name="connsiteY20" fmla="*/ 4203960 h 5397493"/>
                <a:gd name="connsiteX21" fmla="*/ 4223350 w 9267203"/>
                <a:gd name="connsiteY21" fmla="*/ 5397493 h 5397493"/>
                <a:gd name="connsiteX0" fmla="*/ 5407257 w 9267203"/>
                <a:gd name="connsiteY0" fmla="*/ 5380950 h 5400201"/>
                <a:gd name="connsiteX1" fmla="*/ 5859644 w 9267203"/>
                <a:gd name="connsiteY1" fmla="*/ 3850533 h 5400201"/>
                <a:gd name="connsiteX2" fmla="*/ 8997480 w 9267203"/>
                <a:gd name="connsiteY2" fmla="*/ 2541498 h 5400201"/>
                <a:gd name="connsiteX3" fmla="*/ 8930103 w 9267203"/>
                <a:gd name="connsiteY3" fmla="*/ 1338340 h 5400201"/>
                <a:gd name="connsiteX4" fmla="*/ 7495939 w 9267203"/>
                <a:gd name="connsiteY4" fmla="*/ 2069860 h 5400201"/>
                <a:gd name="connsiteX5" fmla="*/ 6600790 w 9267203"/>
                <a:gd name="connsiteY5" fmla="*/ 2185363 h 5400201"/>
                <a:gd name="connsiteX6" fmla="*/ 6783670 w 9267203"/>
                <a:gd name="connsiteY6" fmla="*/ 1444218 h 5400201"/>
                <a:gd name="connsiteX7" fmla="*/ 7033927 w 9267203"/>
                <a:gd name="connsiteY7" fmla="*/ 481691 h 5400201"/>
                <a:gd name="connsiteX8" fmla="*/ 5503510 w 9267203"/>
                <a:gd name="connsiteY8" fmla="*/ 144807 h 5400201"/>
                <a:gd name="connsiteX9" fmla="*/ 5416882 w 9267203"/>
                <a:gd name="connsiteY9" fmla="*/ 1309464 h 5400201"/>
                <a:gd name="connsiteX10" fmla="*/ 5619013 w 9267203"/>
                <a:gd name="connsiteY10" fmla="*/ 2060235 h 5400201"/>
                <a:gd name="connsiteX11" fmla="*/ 4165598 w 9267203"/>
                <a:gd name="connsiteY11" fmla="*/ 1838853 h 5400201"/>
                <a:gd name="connsiteX12" fmla="*/ 4069345 w 9267203"/>
                <a:gd name="connsiteY12" fmla="*/ 423939 h 5400201"/>
                <a:gd name="connsiteX13" fmla="*/ 2105791 w 9267203"/>
                <a:gd name="connsiteY13" fmla="*/ 67805 h 5400201"/>
                <a:gd name="connsiteX14" fmla="*/ 2298297 w 9267203"/>
                <a:gd name="connsiteY14" fmla="*/ 1588597 h 5400201"/>
                <a:gd name="connsiteX15" fmla="*/ 3366701 w 9267203"/>
                <a:gd name="connsiteY15" fmla="*/ 2387493 h 5400201"/>
                <a:gd name="connsiteX16" fmla="*/ 2981690 w 9267203"/>
                <a:gd name="connsiteY16" fmla="*/ 3090138 h 5400201"/>
                <a:gd name="connsiteX17" fmla="*/ 1441648 w 9267203"/>
                <a:gd name="connsiteY17" fmla="*/ 2223864 h 5400201"/>
                <a:gd name="connsiteX18" fmla="*/ 7484 w 9267203"/>
                <a:gd name="connsiteY18" fmla="*/ 3051637 h 5400201"/>
                <a:gd name="connsiteX19" fmla="*/ 2076916 w 9267203"/>
                <a:gd name="connsiteY19" fmla="*/ 4716807 h 5400201"/>
                <a:gd name="connsiteX20" fmla="*/ 3713211 w 9267203"/>
                <a:gd name="connsiteY20" fmla="*/ 4206668 h 5400201"/>
                <a:gd name="connsiteX21" fmla="*/ 4223350 w 9267203"/>
                <a:gd name="connsiteY21" fmla="*/ 5400201 h 5400201"/>
                <a:gd name="connsiteX0" fmla="*/ 5407257 w 9267203"/>
                <a:gd name="connsiteY0" fmla="*/ 5380950 h 5400201"/>
                <a:gd name="connsiteX1" fmla="*/ 5859644 w 9267203"/>
                <a:gd name="connsiteY1" fmla="*/ 3850533 h 5400201"/>
                <a:gd name="connsiteX2" fmla="*/ 8997480 w 9267203"/>
                <a:gd name="connsiteY2" fmla="*/ 2541498 h 5400201"/>
                <a:gd name="connsiteX3" fmla="*/ 8930103 w 9267203"/>
                <a:gd name="connsiteY3" fmla="*/ 1338340 h 5400201"/>
                <a:gd name="connsiteX4" fmla="*/ 7495939 w 9267203"/>
                <a:gd name="connsiteY4" fmla="*/ 2069860 h 5400201"/>
                <a:gd name="connsiteX5" fmla="*/ 6600790 w 9267203"/>
                <a:gd name="connsiteY5" fmla="*/ 2185363 h 5400201"/>
                <a:gd name="connsiteX6" fmla="*/ 6783670 w 9267203"/>
                <a:gd name="connsiteY6" fmla="*/ 1444218 h 5400201"/>
                <a:gd name="connsiteX7" fmla="*/ 7033927 w 9267203"/>
                <a:gd name="connsiteY7" fmla="*/ 481691 h 5400201"/>
                <a:gd name="connsiteX8" fmla="*/ 5503510 w 9267203"/>
                <a:gd name="connsiteY8" fmla="*/ 144807 h 5400201"/>
                <a:gd name="connsiteX9" fmla="*/ 5330255 w 9267203"/>
                <a:gd name="connsiteY9" fmla="*/ 1338340 h 5400201"/>
                <a:gd name="connsiteX10" fmla="*/ 5619013 w 9267203"/>
                <a:gd name="connsiteY10" fmla="*/ 2060235 h 5400201"/>
                <a:gd name="connsiteX11" fmla="*/ 4165598 w 9267203"/>
                <a:gd name="connsiteY11" fmla="*/ 1838853 h 5400201"/>
                <a:gd name="connsiteX12" fmla="*/ 4069345 w 9267203"/>
                <a:gd name="connsiteY12" fmla="*/ 423939 h 5400201"/>
                <a:gd name="connsiteX13" fmla="*/ 2105791 w 9267203"/>
                <a:gd name="connsiteY13" fmla="*/ 67805 h 5400201"/>
                <a:gd name="connsiteX14" fmla="*/ 2298297 w 9267203"/>
                <a:gd name="connsiteY14" fmla="*/ 1588597 h 5400201"/>
                <a:gd name="connsiteX15" fmla="*/ 3366701 w 9267203"/>
                <a:gd name="connsiteY15" fmla="*/ 2387493 h 5400201"/>
                <a:gd name="connsiteX16" fmla="*/ 2981690 w 9267203"/>
                <a:gd name="connsiteY16" fmla="*/ 3090138 h 5400201"/>
                <a:gd name="connsiteX17" fmla="*/ 1441648 w 9267203"/>
                <a:gd name="connsiteY17" fmla="*/ 2223864 h 5400201"/>
                <a:gd name="connsiteX18" fmla="*/ 7484 w 9267203"/>
                <a:gd name="connsiteY18" fmla="*/ 3051637 h 5400201"/>
                <a:gd name="connsiteX19" fmla="*/ 2076916 w 9267203"/>
                <a:gd name="connsiteY19" fmla="*/ 4716807 h 5400201"/>
                <a:gd name="connsiteX20" fmla="*/ 3713211 w 9267203"/>
                <a:gd name="connsiteY20" fmla="*/ 4206668 h 5400201"/>
                <a:gd name="connsiteX21" fmla="*/ 4223350 w 9267203"/>
                <a:gd name="connsiteY21" fmla="*/ 5400201 h 5400201"/>
                <a:gd name="connsiteX0" fmla="*/ 5407257 w 9267203"/>
                <a:gd name="connsiteY0" fmla="*/ 5380950 h 5400201"/>
                <a:gd name="connsiteX1" fmla="*/ 5859644 w 9267203"/>
                <a:gd name="connsiteY1" fmla="*/ 3850533 h 5400201"/>
                <a:gd name="connsiteX2" fmla="*/ 8997480 w 9267203"/>
                <a:gd name="connsiteY2" fmla="*/ 2541498 h 5400201"/>
                <a:gd name="connsiteX3" fmla="*/ 8930103 w 9267203"/>
                <a:gd name="connsiteY3" fmla="*/ 1338340 h 5400201"/>
                <a:gd name="connsiteX4" fmla="*/ 7495939 w 9267203"/>
                <a:gd name="connsiteY4" fmla="*/ 2069860 h 5400201"/>
                <a:gd name="connsiteX5" fmla="*/ 6600790 w 9267203"/>
                <a:gd name="connsiteY5" fmla="*/ 2185363 h 5400201"/>
                <a:gd name="connsiteX6" fmla="*/ 6783670 w 9267203"/>
                <a:gd name="connsiteY6" fmla="*/ 1444218 h 5400201"/>
                <a:gd name="connsiteX7" fmla="*/ 7033927 w 9267203"/>
                <a:gd name="connsiteY7" fmla="*/ 481691 h 5400201"/>
                <a:gd name="connsiteX8" fmla="*/ 5503510 w 9267203"/>
                <a:gd name="connsiteY8" fmla="*/ 144807 h 5400201"/>
                <a:gd name="connsiteX9" fmla="*/ 5330255 w 9267203"/>
                <a:gd name="connsiteY9" fmla="*/ 1338340 h 5400201"/>
                <a:gd name="connsiteX10" fmla="*/ 5234002 w 9267203"/>
                <a:gd name="connsiteY10" fmla="*/ 2156488 h 5400201"/>
                <a:gd name="connsiteX11" fmla="*/ 4165598 w 9267203"/>
                <a:gd name="connsiteY11" fmla="*/ 1838853 h 5400201"/>
                <a:gd name="connsiteX12" fmla="*/ 4069345 w 9267203"/>
                <a:gd name="connsiteY12" fmla="*/ 423939 h 5400201"/>
                <a:gd name="connsiteX13" fmla="*/ 2105791 w 9267203"/>
                <a:gd name="connsiteY13" fmla="*/ 67805 h 5400201"/>
                <a:gd name="connsiteX14" fmla="*/ 2298297 w 9267203"/>
                <a:gd name="connsiteY14" fmla="*/ 1588597 h 5400201"/>
                <a:gd name="connsiteX15" fmla="*/ 3366701 w 9267203"/>
                <a:gd name="connsiteY15" fmla="*/ 2387493 h 5400201"/>
                <a:gd name="connsiteX16" fmla="*/ 2981690 w 9267203"/>
                <a:gd name="connsiteY16" fmla="*/ 3090138 h 5400201"/>
                <a:gd name="connsiteX17" fmla="*/ 1441648 w 9267203"/>
                <a:gd name="connsiteY17" fmla="*/ 2223864 h 5400201"/>
                <a:gd name="connsiteX18" fmla="*/ 7484 w 9267203"/>
                <a:gd name="connsiteY18" fmla="*/ 3051637 h 5400201"/>
                <a:gd name="connsiteX19" fmla="*/ 2076916 w 9267203"/>
                <a:gd name="connsiteY19" fmla="*/ 4716807 h 5400201"/>
                <a:gd name="connsiteX20" fmla="*/ 3713211 w 9267203"/>
                <a:gd name="connsiteY20" fmla="*/ 4206668 h 5400201"/>
                <a:gd name="connsiteX21" fmla="*/ 4223350 w 9267203"/>
                <a:gd name="connsiteY21" fmla="*/ 5400201 h 5400201"/>
                <a:gd name="connsiteX0" fmla="*/ 5407257 w 9267203"/>
                <a:gd name="connsiteY0" fmla="*/ 5457353 h 5476604"/>
                <a:gd name="connsiteX1" fmla="*/ 5859644 w 9267203"/>
                <a:gd name="connsiteY1" fmla="*/ 3926936 h 5476604"/>
                <a:gd name="connsiteX2" fmla="*/ 8997480 w 9267203"/>
                <a:gd name="connsiteY2" fmla="*/ 2617901 h 5476604"/>
                <a:gd name="connsiteX3" fmla="*/ 8930103 w 9267203"/>
                <a:gd name="connsiteY3" fmla="*/ 1414743 h 5476604"/>
                <a:gd name="connsiteX4" fmla="*/ 7495939 w 9267203"/>
                <a:gd name="connsiteY4" fmla="*/ 2146263 h 5476604"/>
                <a:gd name="connsiteX5" fmla="*/ 6600790 w 9267203"/>
                <a:gd name="connsiteY5" fmla="*/ 2261766 h 5476604"/>
                <a:gd name="connsiteX6" fmla="*/ 6783670 w 9267203"/>
                <a:gd name="connsiteY6" fmla="*/ 1520621 h 5476604"/>
                <a:gd name="connsiteX7" fmla="*/ 7033927 w 9267203"/>
                <a:gd name="connsiteY7" fmla="*/ 558094 h 5476604"/>
                <a:gd name="connsiteX8" fmla="*/ 5493885 w 9267203"/>
                <a:gd name="connsiteY8" fmla="*/ 28704 h 5476604"/>
                <a:gd name="connsiteX9" fmla="*/ 5330255 w 9267203"/>
                <a:gd name="connsiteY9" fmla="*/ 1414743 h 5476604"/>
                <a:gd name="connsiteX10" fmla="*/ 5234002 w 9267203"/>
                <a:gd name="connsiteY10" fmla="*/ 2232891 h 5476604"/>
                <a:gd name="connsiteX11" fmla="*/ 4165598 w 9267203"/>
                <a:gd name="connsiteY11" fmla="*/ 1915256 h 5476604"/>
                <a:gd name="connsiteX12" fmla="*/ 4069345 w 9267203"/>
                <a:gd name="connsiteY12" fmla="*/ 500342 h 5476604"/>
                <a:gd name="connsiteX13" fmla="*/ 2105791 w 9267203"/>
                <a:gd name="connsiteY13" fmla="*/ 144208 h 5476604"/>
                <a:gd name="connsiteX14" fmla="*/ 2298297 w 9267203"/>
                <a:gd name="connsiteY14" fmla="*/ 1665000 h 5476604"/>
                <a:gd name="connsiteX15" fmla="*/ 3366701 w 9267203"/>
                <a:gd name="connsiteY15" fmla="*/ 2463896 h 5476604"/>
                <a:gd name="connsiteX16" fmla="*/ 2981690 w 9267203"/>
                <a:gd name="connsiteY16" fmla="*/ 3166541 h 5476604"/>
                <a:gd name="connsiteX17" fmla="*/ 1441648 w 9267203"/>
                <a:gd name="connsiteY17" fmla="*/ 2300267 h 5476604"/>
                <a:gd name="connsiteX18" fmla="*/ 7484 w 9267203"/>
                <a:gd name="connsiteY18" fmla="*/ 3128040 h 5476604"/>
                <a:gd name="connsiteX19" fmla="*/ 2076916 w 9267203"/>
                <a:gd name="connsiteY19" fmla="*/ 4793210 h 5476604"/>
                <a:gd name="connsiteX20" fmla="*/ 3713211 w 9267203"/>
                <a:gd name="connsiteY20" fmla="*/ 4283071 h 5476604"/>
                <a:gd name="connsiteX21" fmla="*/ 4223350 w 9267203"/>
                <a:gd name="connsiteY21" fmla="*/ 5476604 h 5476604"/>
                <a:gd name="connsiteX0" fmla="*/ 5407257 w 9267203"/>
                <a:gd name="connsiteY0" fmla="*/ 5458170 h 5477421"/>
                <a:gd name="connsiteX1" fmla="*/ 5859644 w 9267203"/>
                <a:gd name="connsiteY1" fmla="*/ 3927753 h 5477421"/>
                <a:gd name="connsiteX2" fmla="*/ 8997480 w 9267203"/>
                <a:gd name="connsiteY2" fmla="*/ 2618718 h 5477421"/>
                <a:gd name="connsiteX3" fmla="*/ 8930103 w 9267203"/>
                <a:gd name="connsiteY3" fmla="*/ 1415560 h 5477421"/>
                <a:gd name="connsiteX4" fmla="*/ 7495939 w 9267203"/>
                <a:gd name="connsiteY4" fmla="*/ 2147080 h 5477421"/>
                <a:gd name="connsiteX5" fmla="*/ 6600790 w 9267203"/>
                <a:gd name="connsiteY5" fmla="*/ 2262583 h 5477421"/>
                <a:gd name="connsiteX6" fmla="*/ 6620040 w 9267203"/>
                <a:gd name="connsiteY6" fmla="*/ 1617690 h 5477421"/>
                <a:gd name="connsiteX7" fmla="*/ 7033927 w 9267203"/>
                <a:gd name="connsiteY7" fmla="*/ 558911 h 5477421"/>
                <a:gd name="connsiteX8" fmla="*/ 5493885 w 9267203"/>
                <a:gd name="connsiteY8" fmla="*/ 29521 h 5477421"/>
                <a:gd name="connsiteX9" fmla="*/ 5330255 w 9267203"/>
                <a:gd name="connsiteY9" fmla="*/ 1415560 h 5477421"/>
                <a:gd name="connsiteX10" fmla="*/ 5234002 w 9267203"/>
                <a:gd name="connsiteY10" fmla="*/ 2233708 h 5477421"/>
                <a:gd name="connsiteX11" fmla="*/ 4165598 w 9267203"/>
                <a:gd name="connsiteY11" fmla="*/ 1916073 h 5477421"/>
                <a:gd name="connsiteX12" fmla="*/ 4069345 w 9267203"/>
                <a:gd name="connsiteY12" fmla="*/ 501159 h 5477421"/>
                <a:gd name="connsiteX13" fmla="*/ 2105791 w 9267203"/>
                <a:gd name="connsiteY13" fmla="*/ 145025 h 5477421"/>
                <a:gd name="connsiteX14" fmla="*/ 2298297 w 9267203"/>
                <a:gd name="connsiteY14" fmla="*/ 1665817 h 5477421"/>
                <a:gd name="connsiteX15" fmla="*/ 3366701 w 9267203"/>
                <a:gd name="connsiteY15" fmla="*/ 2464713 h 5477421"/>
                <a:gd name="connsiteX16" fmla="*/ 2981690 w 9267203"/>
                <a:gd name="connsiteY16" fmla="*/ 3167358 h 5477421"/>
                <a:gd name="connsiteX17" fmla="*/ 1441648 w 9267203"/>
                <a:gd name="connsiteY17" fmla="*/ 2301084 h 5477421"/>
                <a:gd name="connsiteX18" fmla="*/ 7484 w 9267203"/>
                <a:gd name="connsiteY18" fmla="*/ 3128857 h 5477421"/>
                <a:gd name="connsiteX19" fmla="*/ 2076916 w 9267203"/>
                <a:gd name="connsiteY19" fmla="*/ 4794027 h 5477421"/>
                <a:gd name="connsiteX20" fmla="*/ 3713211 w 9267203"/>
                <a:gd name="connsiteY20" fmla="*/ 4283888 h 5477421"/>
                <a:gd name="connsiteX21" fmla="*/ 4223350 w 9267203"/>
                <a:gd name="connsiteY21" fmla="*/ 5477421 h 5477421"/>
                <a:gd name="connsiteX0" fmla="*/ 5407257 w 9267203"/>
                <a:gd name="connsiteY0" fmla="*/ 5476468 h 5495719"/>
                <a:gd name="connsiteX1" fmla="*/ 5859644 w 9267203"/>
                <a:gd name="connsiteY1" fmla="*/ 3946051 h 5495719"/>
                <a:gd name="connsiteX2" fmla="*/ 8997480 w 9267203"/>
                <a:gd name="connsiteY2" fmla="*/ 2637016 h 5495719"/>
                <a:gd name="connsiteX3" fmla="*/ 8930103 w 9267203"/>
                <a:gd name="connsiteY3" fmla="*/ 1433858 h 5495719"/>
                <a:gd name="connsiteX4" fmla="*/ 7495939 w 9267203"/>
                <a:gd name="connsiteY4" fmla="*/ 2165378 h 5495719"/>
                <a:gd name="connsiteX5" fmla="*/ 6600790 w 9267203"/>
                <a:gd name="connsiteY5" fmla="*/ 2280881 h 5495719"/>
                <a:gd name="connsiteX6" fmla="*/ 6620040 w 9267203"/>
                <a:gd name="connsiteY6" fmla="*/ 1635988 h 5495719"/>
                <a:gd name="connsiteX7" fmla="*/ 7187931 w 9267203"/>
                <a:gd name="connsiteY7" fmla="*/ 442456 h 5495719"/>
                <a:gd name="connsiteX8" fmla="*/ 5493885 w 9267203"/>
                <a:gd name="connsiteY8" fmla="*/ 47819 h 5495719"/>
                <a:gd name="connsiteX9" fmla="*/ 5330255 w 9267203"/>
                <a:gd name="connsiteY9" fmla="*/ 1433858 h 5495719"/>
                <a:gd name="connsiteX10" fmla="*/ 5234002 w 9267203"/>
                <a:gd name="connsiteY10" fmla="*/ 2252006 h 5495719"/>
                <a:gd name="connsiteX11" fmla="*/ 4165598 w 9267203"/>
                <a:gd name="connsiteY11" fmla="*/ 1934371 h 5495719"/>
                <a:gd name="connsiteX12" fmla="*/ 4069345 w 9267203"/>
                <a:gd name="connsiteY12" fmla="*/ 519457 h 5495719"/>
                <a:gd name="connsiteX13" fmla="*/ 2105791 w 9267203"/>
                <a:gd name="connsiteY13" fmla="*/ 163323 h 5495719"/>
                <a:gd name="connsiteX14" fmla="*/ 2298297 w 9267203"/>
                <a:gd name="connsiteY14" fmla="*/ 1684115 h 5495719"/>
                <a:gd name="connsiteX15" fmla="*/ 3366701 w 9267203"/>
                <a:gd name="connsiteY15" fmla="*/ 2483011 h 5495719"/>
                <a:gd name="connsiteX16" fmla="*/ 2981690 w 9267203"/>
                <a:gd name="connsiteY16" fmla="*/ 3185656 h 5495719"/>
                <a:gd name="connsiteX17" fmla="*/ 1441648 w 9267203"/>
                <a:gd name="connsiteY17" fmla="*/ 2319382 h 5495719"/>
                <a:gd name="connsiteX18" fmla="*/ 7484 w 9267203"/>
                <a:gd name="connsiteY18" fmla="*/ 3147155 h 5495719"/>
                <a:gd name="connsiteX19" fmla="*/ 2076916 w 9267203"/>
                <a:gd name="connsiteY19" fmla="*/ 4812325 h 5495719"/>
                <a:gd name="connsiteX20" fmla="*/ 3713211 w 9267203"/>
                <a:gd name="connsiteY20" fmla="*/ 4302186 h 5495719"/>
                <a:gd name="connsiteX21" fmla="*/ 4223350 w 9267203"/>
                <a:gd name="connsiteY21" fmla="*/ 5495719 h 5495719"/>
                <a:gd name="connsiteX0" fmla="*/ 5407257 w 9267203"/>
                <a:gd name="connsiteY0" fmla="*/ 5476468 h 5495719"/>
                <a:gd name="connsiteX1" fmla="*/ 5859644 w 9267203"/>
                <a:gd name="connsiteY1" fmla="*/ 3946051 h 5495719"/>
                <a:gd name="connsiteX2" fmla="*/ 8997480 w 9267203"/>
                <a:gd name="connsiteY2" fmla="*/ 2637016 h 5495719"/>
                <a:gd name="connsiteX3" fmla="*/ 8930103 w 9267203"/>
                <a:gd name="connsiteY3" fmla="*/ 1433858 h 5495719"/>
                <a:gd name="connsiteX4" fmla="*/ 7495939 w 9267203"/>
                <a:gd name="connsiteY4" fmla="*/ 2165378 h 5495719"/>
                <a:gd name="connsiteX5" fmla="*/ 6215780 w 9267203"/>
                <a:gd name="connsiteY5" fmla="*/ 2627390 h 5495719"/>
                <a:gd name="connsiteX6" fmla="*/ 6620040 w 9267203"/>
                <a:gd name="connsiteY6" fmla="*/ 1635988 h 5495719"/>
                <a:gd name="connsiteX7" fmla="*/ 7187931 w 9267203"/>
                <a:gd name="connsiteY7" fmla="*/ 442456 h 5495719"/>
                <a:gd name="connsiteX8" fmla="*/ 5493885 w 9267203"/>
                <a:gd name="connsiteY8" fmla="*/ 47819 h 5495719"/>
                <a:gd name="connsiteX9" fmla="*/ 5330255 w 9267203"/>
                <a:gd name="connsiteY9" fmla="*/ 1433858 h 5495719"/>
                <a:gd name="connsiteX10" fmla="*/ 5234002 w 9267203"/>
                <a:gd name="connsiteY10" fmla="*/ 2252006 h 5495719"/>
                <a:gd name="connsiteX11" fmla="*/ 4165598 w 9267203"/>
                <a:gd name="connsiteY11" fmla="*/ 1934371 h 5495719"/>
                <a:gd name="connsiteX12" fmla="*/ 4069345 w 9267203"/>
                <a:gd name="connsiteY12" fmla="*/ 519457 h 5495719"/>
                <a:gd name="connsiteX13" fmla="*/ 2105791 w 9267203"/>
                <a:gd name="connsiteY13" fmla="*/ 163323 h 5495719"/>
                <a:gd name="connsiteX14" fmla="*/ 2298297 w 9267203"/>
                <a:gd name="connsiteY14" fmla="*/ 1684115 h 5495719"/>
                <a:gd name="connsiteX15" fmla="*/ 3366701 w 9267203"/>
                <a:gd name="connsiteY15" fmla="*/ 2483011 h 5495719"/>
                <a:gd name="connsiteX16" fmla="*/ 2981690 w 9267203"/>
                <a:gd name="connsiteY16" fmla="*/ 3185656 h 5495719"/>
                <a:gd name="connsiteX17" fmla="*/ 1441648 w 9267203"/>
                <a:gd name="connsiteY17" fmla="*/ 2319382 h 5495719"/>
                <a:gd name="connsiteX18" fmla="*/ 7484 w 9267203"/>
                <a:gd name="connsiteY18" fmla="*/ 3147155 h 5495719"/>
                <a:gd name="connsiteX19" fmla="*/ 2076916 w 9267203"/>
                <a:gd name="connsiteY19" fmla="*/ 4812325 h 5495719"/>
                <a:gd name="connsiteX20" fmla="*/ 3713211 w 9267203"/>
                <a:gd name="connsiteY20" fmla="*/ 4302186 h 5495719"/>
                <a:gd name="connsiteX21" fmla="*/ 4223350 w 9267203"/>
                <a:gd name="connsiteY21" fmla="*/ 5495719 h 5495719"/>
                <a:gd name="connsiteX0" fmla="*/ 5407257 w 9261985"/>
                <a:gd name="connsiteY0" fmla="*/ 5476468 h 5495719"/>
                <a:gd name="connsiteX1" fmla="*/ 5859644 w 9261985"/>
                <a:gd name="connsiteY1" fmla="*/ 3946051 h 5495719"/>
                <a:gd name="connsiteX2" fmla="*/ 8997480 w 9261985"/>
                <a:gd name="connsiteY2" fmla="*/ 2637016 h 5495719"/>
                <a:gd name="connsiteX3" fmla="*/ 8930103 w 9261985"/>
                <a:gd name="connsiteY3" fmla="*/ 1433858 h 5495719"/>
                <a:gd name="connsiteX4" fmla="*/ 7611442 w 9261985"/>
                <a:gd name="connsiteY4" fmla="*/ 1924746 h 5495719"/>
                <a:gd name="connsiteX5" fmla="*/ 6215780 w 9261985"/>
                <a:gd name="connsiteY5" fmla="*/ 2627390 h 5495719"/>
                <a:gd name="connsiteX6" fmla="*/ 6620040 w 9261985"/>
                <a:gd name="connsiteY6" fmla="*/ 1635988 h 5495719"/>
                <a:gd name="connsiteX7" fmla="*/ 7187931 w 9261985"/>
                <a:gd name="connsiteY7" fmla="*/ 442456 h 5495719"/>
                <a:gd name="connsiteX8" fmla="*/ 5493885 w 9261985"/>
                <a:gd name="connsiteY8" fmla="*/ 47819 h 5495719"/>
                <a:gd name="connsiteX9" fmla="*/ 5330255 w 9261985"/>
                <a:gd name="connsiteY9" fmla="*/ 1433858 h 5495719"/>
                <a:gd name="connsiteX10" fmla="*/ 5234002 w 9261985"/>
                <a:gd name="connsiteY10" fmla="*/ 2252006 h 5495719"/>
                <a:gd name="connsiteX11" fmla="*/ 4165598 w 9261985"/>
                <a:gd name="connsiteY11" fmla="*/ 1934371 h 5495719"/>
                <a:gd name="connsiteX12" fmla="*/ 4069345 w 9261985"/>
                <a:gd name="connsiteY12" fmla="*/ 519457 h 5495719"/>
                <a:gd name="connsiteX13" fmla="*/ 2105791 w 9261985"/>
                <a:gd name="connsiteY13" fmla="*/ 163323 h 5495719"/>
                <a:gd name="connsiteX14" fmla="*/ 2298297 w 9261985"/>
                <a:gd name="connsiteY14" fmla="*/ 1684115 h 5495719"/>
                <a:gd name="connsiteX15" fmla="*/ 3366701 w 9261985"/>
                <a:gd name="connsiteY15" fmla="*/ 2483011 h 5495719"/>
                <a:gd name="connsiteX16" fmla="*/ 2981690 w 9261985"/>
                <a:gd name="connsiteY16" fmla="*/ 3185656 h 5495719"/>
                <a:gd name="connsiteX17" fmla="*/ 1441648 w 9261985"/>
                <a:gd name="connsiteY17" fmla="*/ 2319382 h 5495719"/>
                <a:gd name="connsiteX18" fmla="*/ 7484 w 9261985"/>
                <a:gd name="connsiteY18" fmla="*/ 3147155 h 5495719"/>
                <a:gd name="connsiteX19" fmla="*/ 2076916 w 9261985"/>
                <a:gd name="connsiteY19" fmla="*/ 4812325 h 5495719"/>
                <a:gd name="connsiteX20" fmla="*/ 3713211 w 9261985"/>
                <a:gd name="connsiteY20" fmla="*/ 4302186 h 5495719"/>
                <a:gd name="connsiteX21" fmla="*/ 4223350 w 9261985"/>
                <a:gd name="connsiteY21" fmla="*/ 5495719 h 5495719"/>
                <a:gd name="connsiteX0" fmla="*/ 5407257 w 9045914"/>
                <a:gd name="connsiteY0" fmla="*/ 5476468 h 5495719"/>
                <a:gd name="connsiteX1" fmla="*/ 5859644 w 9045914"/>
                <a:gd name="connsiteY1" fmla="*/ 3946051 h 5495719"/>
                <a:gd name="connsiteX2" fmla="*/ 8631720 w 9045914"/>
                <a:gd name="connsiteY2" fmla="*/ 3561041 h 5495719"/>
                <a:gd name="connsiteX3" fmla="*/ 8930103 w 9045914"/>
                <a:gd name="connsiteY3" fmla="*/ 1433858 h 5495719"/>
                <a:gd name="connsiteX4" fmla="*/ 7611442 w 9045914"/>
                <a:gd name="connsiteY4" fmla="*/ 1924746 h 5495719"/>
                <a:gd name="connsiteX5" fmla="*/ 6215780 w 9045914"/>
                <a:gd name="connsiteY5" fmla="*/ 2627390 h 5495719"/>
                <a:gd name="connsiteX6" fmla="*/ 6620040 w 9045914"/>
                <a:gd name="connsiteY6" fmla="*/ 1635988 h 5495719"/>
                <a:gd name="connsiteX7" fmla="*/ 7187931 w 9045914"/>
                <a:gd name="connsiteY7" fmla="*/ 442456 h 5495719"/>
                <a:gd name="connsiteX8" fmla="*/ 5493885 w 9045914"/>
                <a:gd name="connsiteY8" fmla="*/ 47819 h 5495719"/>
                <a:gd name="connsiteX9" fmla="*/ 5330255 w 9045914"/>
                <a:gd name="connsiteY9" fmla="*/ 1433858 h 5495719"/>
                <a:gd name="connsiteX10" fmla="*/ 5234002 w 9045914"/>
                <a:gd name="connsiteY10" fmla="*/ 2252006 h 5495719"/>
                <a:gd name="connsiteX11" fmla="*/ 4165598 w 9045914"/>
                <a:gd name="connsiteY11" fmla="*/ 1934371 h 5495719"/>
                <a:gd name="connsiteX12" fmla="*/ 4069345 w 9045914"/>
                <a:gd name="connsiteY12" fmla="*/ 519457 h 5495719"/>
                <a:gd name="connsiteX13" fmla="*/ 2105791 w 9045914"/>
                <a:gd name="connsiteY13" fmla="*/ 163323 h 5495719"/>
                <a:gd name="connsiteX14" fmla="*/ 2298297 w 9045914"/>
                <a:gd name="connsiteY14" fmla="*/ 1684115 h 5495719"/>
                <a:gd name="connsiteX15" fmla="*/ 3366701 w 9045914"/>
                <a:gd name="connsiteY15" fmla="*/ 2483011 h 5495719"/>
                <a:gd name="connsiteX16" fmla="*/ 2981690 w 9045914"/>
                <a:gd name="connsiteY16" fmla="*/ 3185656 h 5495719"/>
                <a:gd name="connsiteX17" fmla="*/ 1441648 w 9045914"/>
                <a:gd name="connsiteY17" fmla="*/ 2319382 h 5495719"/>
                <a:gd name="connsiteX18" fmla="*/ 7484 w 9045914"/>
                <a:gd name="connsiteY18" fmla="*/ 3147155 h 5495719"/>
                <a:gd name="connsiteX19" fmla="*/ 2076916 w 9045914"/>
                <a:gd name="connsiteY19" fmla="*/ 4812325 h 5495719"/>
                <a:gd name="connsiteX20" fmla="*/ 3713211 w 9045914"/>
                <a:gd name="connsiteY20" fmla="*/ 4302186 h 5495719"/>
                <a:gd name="connsiteX21" fmla="*/ 4223350 w 9045914"/>
                <a:gd name="connsiteY21" fmla="*/ 5495719 h 5495719"/>
                <a:gd name="connsiteX0" fmla="*/ 5407257 w 9382302"/>
                <a:gd name="connsiteY0" fmla="*/ 5476468 h 5495719"/>
                <a:gd name="connsiteX1" fmla="*/ 5859644 w 9382302"/>
                <a:gd name="connsiteY1" fmla="*/ 3946051 h 5495719"/>
                <a:gd name="connsiteX2" fmla="*/ 8631720 w 9382302"/>
                <a:gd name="connsiteY2" fmla="*/ 3561041 h 5495719"/>
                <a:gd name="connsiteX3" fmla="*/ 9334364 w 9382302"/>
                <a:gd name="connsiteY3" fmla="*/ 2175004 h 5495719"/>
                <a:gd name="connsiteX4" fmla="*/ 7611442 w 9382302"/>
                <a:gd name="connsiteY4" fmla="*/ 1924746 h 5495719"/>
                <a:gd name="connsiteX5" fmla="*/ 6215780 w 9382302"/>
                <a:gd name="connsiteY5" fmla="*/ 2627390 h 5495719"/>
                <a:gd name="connsiteX6" fmla="*/ 6620040 w 9382302"/>
                <a:gd name="connsiteY6" fmla="*/ 1635988 h 5495719"/>
                <a:gd name="connsiteX7" fmla="*/ 7187931 w 9382302"/>
                <a:gd name="connsiteY7" fmla="*/ 442456 h 5495719"/>
                <a:gd name="connsiteX8" fmla="*/ 5493885 w 9382302"/>
                <a:gd name="connsiteY8" fmla="*/ 47819 h 5495719"/>
                <a:gd name="connsiteX9" fmla="*/ 5330255 w 9382302"/>
                <a:gd name="connsiteY9" fmla="*/ 1433858 h 5495719"/>
                <a:gd name="connsiteX10" fmla="*/ 5234002 w 9382302"/>
                <a:gd name="connsiteY10" fmla="*/ 2252006 h 5495719"/>
                <a:gd name="connsiteX11" fmla="*/ 4165598 w 9382302"/>
                <a:gd name="connsiteY11" fmla="*/ 1934371 h 5495719"/>
                <a:gd name="connsiteX12" fmla="*/ 4069345 w 9382302"/>
                <a:gd name="connsiteY12" fmla="*/ 519457 h 5495719"/>
                <a:gd name="connsiteX13" fmla="*/ 2105791 w 9382302"/>
                <a:gd name="connsiteY13" fmla="*/ 163323 h 5495719"/>
                <a:gd name="connsiteX14" fmla="*/ 2298297 w 9382302"/>
                <a:gd name="connsiteY14" fmla="*/ 1684115 h 5495719"/>
                <a:gd name="connsiteX15" fmla="*/ 3366701 w 9382302"/>
                <a:gd name="connsiteY15" fmla="*/ 2483011 h 5495719"/>
                <a:gd name="connsiteX16" fmla="*/ 2981690 w 9382302"/>
                <a:gd name="connsiteY16" fmla="*/ 3185656 h 5495719"/>
                <a:gd name="connsiteX17" fmla="*/ 1441648 w 9382302"/>
                <a:gd name="connsiteY17" fmla="*/ 2319382 h 5495719"/>
                <a:gd name="connsiteX18" fmla="*/ 7484 w 9382302"/>
                <a:gd name="connsiteY18" fmla="*/ 3147155 h 5495719"/>
                <a:gd name="connsiteX19" fmla="*/ 2076916 w 9382302"/>
                <a:gd name="connsiteY19" fmla="*/ 4812325 h 5495719"/>
                <a:gd name="connsiteX20" fmla="*/ 3713211 w 9382302"/>
                <a:gd name="connsiteY20" fmla="*/ 4302186 h 5495719"/>
                <a:gd name="connsiteX21" fmla="*/ 4223350 w 9382302"/>
                <a:gd name="connsiteY21" fmla="*/ 5495719 h 5495719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620040 w 9382302"/>
                <a:gd name="connsiteY6" fmla="*/ 1540471 h 5400202"/>
                <a:gd name="connsiteX7" fmla="*/ 7187931 w 9382302"/>
                <a:gd name="connsiteY7" fmla="*/ 346939 h 5400202"/>
                <a:gd name="connsiteX8" fmla="*/ 5330255 w 9382302"/>
                <a:gd name="connsiteY8" fmla="*/ 1338341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3366701 w 9382302"/>
                <a:gd name="connsiteY14" fmla="*/ 2387494 h 5400202"/>
                <a:gd name="connsiteX15" fmla="*/ 2981690 w 9382302"/>
                <a:gd name="connsiteY15" fmla="*/ 3090139 h 5400202"/>
                <a:gd name="connsiteX16" fmla="*/ 1441648 w 9382302"/>
                <a:gd name="connsiteY16" fmla="*/ 2223865 h 5400202"/>
                <a:gd name="connsiteX17" fmla="*/ 7484 w 9382302"/>
                <a:gd name="connsiteY17" fmla="*/ 3051638 h 5400202"/>
                <a:gd name="connsiteX18" fmla="*/ 2076916 w 9382302"/>
                <a:gd name="connsiteY18" fmla="*/ 4716808 h 5400202"/>
                <a:gd name="connsiteX19" fmla="*/ 3713211 w 9382302"/>
                <a:gd name="connsiteY19" fmla="*/ 4206669 h 5400202"/>
                <a:gd name="connsiteX20" fmla="*/ 4223350 w 9382302"/>
                <a:gd name="connsiteY20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620040 w 9382302"/>
                <a:gd name="connsiteY6" fmla="*/ 1540471 h 5400202"/>
                <a:gd name="connsiteX7" fmla="*/ 6398659 w 9382302"/>
                <a:gd name="connsiteY7" fmla="*/ 221810 h 5400202"/>
                <a:gd name="connsiteX8" fmla="*/ 5330255 w 9382302"/>
                <a:gd name="connsiteY8" fmla="*/ 1338341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3366701 w 9382302"/>
                <a:gd name="connsiteY14" fmla="*/ 2387494 h 5400202"/>
                <a:gd name="connsiteX15" fmla="*/ 2981690 w 9382302"/>
                <a:gd name="connsiteY15" fmla="*/ 3090139 h 5400202"/>
                <a:gd name="connsiteX16" fmla="*/ 1441648 w 9382302"/>
                <a:gd name="connsiteY16" fmla="*/ 2223865 h 5400202"/>
                <a:gd name="connsiteX17" fmla="*/ 7484 w 9382302"/>
                <a:gd name="connsiteY17" fmla="*/ 3051638 h 5400202"/>
                <a:gd name="connsiteX18" fmla="*/ 2076916 w 9382302"/>
                <a:gd name="connsiteY18" fmla="*/ 4716808 h 5400202"/>
                <a:gd name="connsiteX19" fmla="*/ 3713211 w 9382302"/>
                <a:gd name="connsiteY19" fmla="*/ 4206669 h 5400202"/>
                <a:gd name="connsiteX20" fmla="*/ 4223350 w 9382302"/>
                <a:gd name="connsiteY20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620040 w 9382302"/>
                <a:gd name="connsiteY6" fmla="*/ 1540471 h 5400202"/>
                <a:gd name="connsiteX7" fmla="*/ 6398659 w 9382302"/>
                <a:gd name="connsiteY7" fmla="*/ 221810 h 5400202"/>
                <a:gd name="connsiteX8" fmla="*/ 5262878 w 9382302"/>
                <a:gd name="connsiteY8" fmla="*/ 1078459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3366701 w 9382302"/>
                <a:gd name="connsiteY14" fmla="*/ 2387494 h 5400202"/>
                <a:gd name="connsiteX15" fmla="*/ 2981690 w 9382302"/>
                <a:gd name="connsiteY15" fmla="*/ 3090139 h 5400202"/>
                <a:gd name="connsiteX16" fmla="*/ 1441648 w 9382302"/>
                <a:gd name="connsiteY16" fmla="*/ 2223865 h 5400202"/>
                <a:gd name="connsiteX17" fmla="*/ 7484 w 9382302"/>
                <a:gd name="connsiteY17" fmla="*/ 3051638 h 5400202"/>
                <a:gd name="connsiteX18" fmla="*/ 2076916 w 9382302"/>
                <a:gd name="connsiteY18" fmla="*/ 4716808 h 5400202"/>
                <a:gd name="connsiteX19" fmla="*/ 3713211 w 9382302"/>
                <a:gd name="connsiteY19" fmla="*/ 4206669 h 5400202"/>
                <a:gd name="connsiteX20" fmla="*/ 4223350 w 9382302"/>
                <a:gd name="connsiteY20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620040 w 9382302"/>
                <a:gd name="connsiteY6" fmla="*/ 1540471 h 5400202"/>
                <a:gd name="connsiteX7" fmla="*/ 7062803 w 9382302"/>
                <a:gd name="connsiteY7" fmla="*/ 1251714 h 5400202"/>
                <a:gd name="connsiteX8" fmla="*/ 6398659 w 9382302"/>
                <a:gd name="connsiteY8" fmla="*/ 221810 h 5400202"/>
                <a:gd name="connsiteX9" fmla="*/ 5262878 w 9382302"/>
                <a:gd name="connsiteY9" fmla="*/ 1078459 h 5400202"/>
                <a:gd name="connsiteX10" fmla="*/ 5234002 w 9382302"/>
                <a:gd name="connsiteY10" fmla="*/ 2156489 h 5400202"/>
                <a:gd name="connsiteX11" fmla="*/ 4165598 w 9382302"/>
                <a:gd name="connsiteY11" fmla="*/ 1838854 h 5400202"/>
                <a:gd name="connsiteX12" fmla="*/ 4069345 w 9382302"/>
                <a:gd name="connsiteY12" fmla="*/ 423940 h 5400202"/>
                <a:gd name="connsiteX13" fmla="*/ 2105791 w 9382302"/>
                <a:gd name="connsiteY13" fmla="*/ 67806 h 5400202"/>
                <a:gd name="connsiteX14" fmla="*/ 2298297 w 9382302"/>
                <a:gd name="connsiteY14" fmla="*/ 1588598 h 5400202"/>
                <a:gd name="connsiteX15" fmla="*/ 3366701 w 9382302"/>
                <a:gd name="connsiteY15" fmla="*/ 2387494 h 5400202"/>
                <a:gd name="connsiteX16" fmla="*/ 2981690 w 9382302"/>
                <a:gd name="connsiteY16" fmla="*/ 3090139 h 5400202"/>
                <a:gd name="connsiteX17" fmla="*/ 1441648 w 9382302"/>
                <a:gd name="connsiteY17" fmla="*/ 2223865 h 5400202"/>
                <a:gd name="connsiteX18" fmla="*/ 7484 w 9382302"/>
                <a:gd name="connsiteY18" fmla="*/ 3051638 h 5400202"/>
                <a:gd name="connsiteX19" fmla="*/ 2076916 w 9382302"/>
                <a:gd name="connsiteY19" fmla="*/ 4716808 h 5400202"/>
                <a:gd name="connsiteX20" fmla="*/ 3713211 w 9382302"/>
                <a:gd name="connsiteY20" fmla="*/ 4206669 h 5400202"/>
                <a:gd name="connsiteX21" fmla="*/ 4223350 w 9382302"/>
                <a:gd name="connsiteY21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620040 w 9382302"/>
                <a:gd name="connsiteY6" fmla="*/ 1540471 h 5400202"/>
                <a:gd name="connsiteX7" fmla="*/ 6398659 w 9382302"/>
                <a:gd name="connsiteY7" fmla="*/ 221810 h 5400202"/>
                <a:gd name="connsiteX8" fmla="*/ 5262878 w 9382302"/>
                <a:gd name="connsiteY8" fmla="*/ 1078459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3366701 w 9382302"/>
                <a:gd name="connsiteY14" fmla="*/ 2387494 h 5400202"/>
                <a:gd name="connsiteX15" fmla="*/ 2981690 w 9382302"/>
                <a:gd name="connsiteY15" fmla="*/ 3090139 h 5400202"/>
                <a:gd name="connsiteX16" fmla="*/ 1441648 w 9382302"/>
                <a:gd name="connsiteY16" fmla="*/ 2223865 h 5400202"/>
                <a:gd name="connsiteX17" fmla="*/ 7484 w 9382302"/>
                <a:gd name="connsiteY17" fmla="*/ 3051638 h 5400202"/>
                <a:gd name="connsiteX18" fmla="*/ 2076916 w 9382302"/>
                <a:gd name="connsiteY18" fmla="*/ 4716808 h 5400202"/>
                <a:gd name="connsiteX19" fmla="*/ 3713211 w 9382302"/>
                <a:gd name="connsiteY19" fmla="*/ 4206669 h 5400202"/>
                <a:gd name="connsiteX20" fmla="*/ 4223350 w 9382302"/>
                <a:gd name="connsiteY20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937674 w 9382302"/>
                <a:gd name="connsiteY6" fmla="*/ 1270964 h 5400202"/>
                <a:gd name="connsiteX7" fmla="*/ 6398659 w 9382302"/>
                <a:gd name="connsiteY7" fmla="*/ 221810 h 5400202"/>
                <a:gd name="connsiteX8" fmla="*/ 5262878 w 9382302"/>
                <a:gd name="connsiteY8" fmla="*/ 1078459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3366701 w 9382302"/>
                <a:gd name="connsiteY14" fmla="*/ 2387494 h 5400202"/>
                <a:gd name="connsiteX15" fmla="*/ 2981690 w 9382302"/>
                <a:gd name="connsiteY15" fmla="*/ 3090139 h 5400202"/>
                <a:gd name="connsiteX16" fmla="*/ 1441648 w 9382302"/>
                <a:gd name="connsiteY16" fmla="*/ 2223865 h 5400202"/>
                <a:gd name="connsiteX17" fmla="*/ 7484 w 9382302"/>
                <a:gd name="connsiteY17" fmla="*/ 3051638 h 5400202"/>
                <a:gd name="connsiteX18" fmla="*/ 2076916 w 9382302"/>
                <a:gd name="connsiteY18" fmla="*/ 4716808 h 5400202"/>
                <a:gd name="connsiteX19" fmla="*/ 3713211 w 9382302"/>
                <a:gd name="connsiteY19" fmla="*/ 4206669 h 5400202"/>
                <a:gd name="connsiteX20" fmla="*/ 4223350 w 9382302"/>
                <a:gd name="connsiteY20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937674 w 9382302"/>
                <a:gd name="connsiteY6" fmla="*/ 1270964 h 5400202"/>
                <a:gd name="connsiteX7" fmla="*/ 6398659 w 9382302"/>
                <a:gd name="connsiteY7" fmla="*/ 221810 h 5400202"/>
                <a:gd name="connsiteX8" fmla="*/ 5262878 w 9382302"/>
                <a:gd name="connsiteY8" fmla="*/ 1078459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2981690 w 9382302"/>
                <a:gd name="connsiteY14" fmla="*/ 3090139 h 5400202"/>
                <a:gd name="connsiteX15" fmla="*/ 1441648 w 9382302"/>
                <a:gd name="connsiteY15" fmla="*/ 2223865 h 5400202"/>
                <a:gd name="connsiteX16" fmla="*/ 7484 w 9382302"/>
                <a:gd name="connsiteY16" fmla="*/ 3051638 h 5400202"/>
                <a:gd name="connsiteX17" fmla="*/ 2076916 w 9382302"/>
                <a:gd name="connsiteY17" fmla="*/ 4716808 h 5400202"/>
                <a:gd name="connsiteX18" fmla="*/ 3713211 w 9382302"/>
                <a:gd name="connsiteY18" fmla="*/ 4206669 h 5400202"/>
                <a:gd name="connsiteX19" fmla="*/ 4223350 w 9382302"/>
                <a:gd name="connsiteY19" fmla="*/ 5400202 h 5400202"/>
                <a:gd name="connsiteX0" fmla="*/ 5407449 w 9382494"/>
                <a:gd name="connsiteY0" fmla="*/ 5380951 h 5400202"/>
                <a:gd name="connsiteX1" fmla="*/ 5859836 w 9382494"/>
                <a:gd name="connsiteY1" fmla="*/ 3850534 h 5400202"/>
                <a:gd name="connsiteX2" fmla="*/ 8631912 w 9382494"/>
                <a:gd name="connsiteY2" fmla="*/ 3465524 h 5400202"/>
                <a:gd name="connsiteX3" fmla="*/ 9334556 w 9382494"/>
                <a:gd name="connsiteY3" fmla="*/ 2079487 h 5400202"/>
                <a:gd name="connsiteX4" fmla="*/ 7611634 w 9382494"/>
                <a:gd name="connsiteY4" fmla="*/ 1829229 h 5400202"/>
                <a:gd name="connsiteX5" fmla="*/ 6215972 w 9382494"/>
                <a:gd name="connsiteY5" fmla="*/ 2531873 h 5400202"/>
                <a:gd name="connsiteX6" fmla="*/ 6937866 w 9382494"/>
                <a:gd name="connsiteY6" fmla="*/ 1270964 h 5400202"/>
                <a:gd name="connsiteX7" fmla="*/ 6398851 w 9382494"/>
                <a:gd name="connsiteY7" fmla="*/ 221810 h 5400202"/>
                <a:gd name="connsiteX8" fmla="*/ 5263070 w 9382494"/>
                <a:gd name="connsiteY8" fmla="*/ 1078459 h 5400202"/>
                <a:gd name="connsiteX9" fmla="*/ 5234194 w 9382494"/>
                <a:gd name="connsiteY9" fmla="*/ 2156489 h 5400202"/>
                <a:gd name="connsiteX10" fmla="*/ 4165790 w 9382494"/>
                <a:gd name="connsiteY10" fmla="*/ 1838854 h 5400202"/>
                <a:gd name="connsiteX11" fmla="*/ 4069537 w 9382494"/>
                <a:gd name="connsiteY11" fmla="*/ 423940 h 5400202"/>
                <a:gd name="connsiteX12" fmla="*/ 2105983 w 9382494"/>
                <a:gd name="connsiteY12" fmla="*/ 67806 h 5400202"/>
                <a:gd name="connsiteX13" fmla="*/ 2298489 w 9382494"/>
                <a:gd name="connsiteY13" fmla="*/ 1588598 h 5400202"/>
                <a:gd name="connsiteX14" fmla="*/ 3155136 w 9382494"/>
                <a:gd name="connsiteY14" fmla="*/ 3032387 h 5400202"/>
                <a:gd name="connsiteX15" fmla="*/ 1441840 w 9382494"/>
                <a:gd name="connsiteY15" fmla="*/ 2223865 h 5400202"/>
                <a:gd name="connsiteX16" fmla="*/ 7676 w 9382494"/>
                <a:gd name="connsiteY16" fmla="*/ 3051638 h 5400202"/>
                <a:gd name="connsiteX17" fmla="*/ 2077108 w 9382494"/>
                <a:gd name="connsiteY17" fmla="*/ 4716808 h 5400202"/>
                <a:gd name="connsiteX18" fmla="*/ 3713403 w 9382494"/>
                <a:gd name="connsiteY18" fmla="*/ 4206669 h 5400202"/>
                <a:gd name="connsiteX19" fmla="*/ 4223542 w 9382494"/>
                <a:gd name="connsiteY19" fmla="*/ 5400202 h 5400202"/>
                <a:gd name="connsiteX0" fmla="*/ 5407449 w 9382494"/>
                <a:gd name="connsiteY0" fmla="*/ 5380951 h 5400202"/>
                <a:gd name="connsiteX1" fmla="*/ 5859836 w 9382494"/>
                <a:gd name="connsiteY1" fmla="*/ 3850534 h 5400202"/>
                <a:gd name="connsiteX2" fmla="*/ 8631912 w 9382494"/>
                <a:gd name="connsiteY2" fmla="*/ 3465524 h 5400202"/>
                <a:gd name="connsiteX3" fmla="*/ 9334556 w 9382494"/>
                <a:gd name="connsiteY3" fmla="*/ 2079487 h 5400202"/>
                <a:gd name="connsiteX4" fmla="*/ 7611634 w 9382494"/>
                <a:gd name="connsiteY4" fmla="*/ 1829229 h 5400202"/>
                <a:gd name="connsiteX5" fmla="*/ 6215972 w 9382494"/>
                <a:gd name="connsiteY5" fmla="*/ 2531873 h 5400202"/>
                <a:gd name="connsiteX6" fmla="*/ 6937866 w 9382494"/>
                <a:gd name="connsiteY6" fmla="*/ 1270964 h 5400202"/>
                <a:gd name="connsiteX7" fmla="*/ 6398851 w 9382494"/>
                <a:gd name="connsiteY7" fmla="*/ 221810 h 5400202"/>
                <a:gd name="connsiteX8" fmla="*/ 5263070 w 9382494"/>
                <a:gd name="connsiteY8" fmla="*/ 1078459 h 5400202"/>
                <a:gd name="connsiteX9" fmla="*/ 5234194 w 9382494"/>
                <a:gd name="connsiteY9" fmla="*/ 2156489 h 5400202"/>
                <a:gd name="connsiteX10" fmla="*/ 4165790 w 9382494"/>
                <a:gd name="connsiteY10" fmla="*/ 1838854 h 5400202"/>
                <a:gd name="connsiteX11" fmla="*/ 4069537 w 9382494"/>
                <a:gd name="connsiteY11" fmla="*/ 423940 h 5400202"/>
                <a:gd name="connsiteX12" fmla="*/ 2105983 w 9382494"/>
                <a:gd name="connsiteY12" fmla="*/ 67806 h 5400202"/>
                <a:gd name="connsiteX13" fmla="*/ 2298489 w 9382494"/>
                <a:gd name="connsiteY13" fmla="*/ 1588598 h 5400202"/>
                <a:gd name="connsiteX14" fmla="*/ 3155136 w 9382494"/>
                <a:gd name="connsiteY14" fmla="*/ 3032387 h 5400202"/>
                <a:gd name="connsiteX15" fmla="*/ 1441840 w 9382494"/>
                <a:gd name="connsiteY15" fmla="*/ 2223865 h 5400202"/>
                <a:gd name="connsiteX16" fmla="*/ 7676 w 9382494"/>
                <a:gd name="connsiteY16" fmla="*/ 3051638 h 5400202"/>
                <a:gd name="connsiteX17" fmla="*/ 2077108 w 9382494"/>
                <a:gd name="connsiteY17" fmla="*/ 4716808 h 5400202"/>
                <a:gd name="connsiteX18" fmla="*/ 3713403 w 9382494"/>
                <a:gd name="connsiteY18" fmla="*/ 4206669 h 5400202"/>
                <a:gd name="connsiteX19" fmla="*/ 4223542 w 9382494"/>
                <a:gd name="connsiteY19" fmla="*/ 5400202 h 5400202"/>
                <a:gd name="connsiteX0" fmla="*/ 4007301 w 7982346"/>
                <a:gd name="connsiteY0" fmla="*/ 5380951 h 5400202"/>
                <a:gd name="connsiteX1" fmla="*/ 4459688 w 7982346"/>
                <a:gd name="connsiteY1" fmla="*/ 3850534 h 5400202"/>
                <a:gd name="connsiteX2" fmla="*/ 7231764 w 7982346"/>
                <a:gd name="connsiteY2" fmla="*/ 3465524 h 5400202"/>
                <a:gd name="connsiteX3" fmla="*/ 7934408 w 7982346"/>
                <a:gd name="connsiteY3" fmla="*/ 2079487 h 5400202"/>
                <a:gd name="connsiteX4" fmla="*/ 6211486 w 7982346"/>
                <a:gd name="connsiteY4" fmla="*/ 1829229 h 5400202"/>
                <a:gd name="connsiteX5" fmla="*/ 4815824 w 7982346"/>
                <a:gd name="connsiteY5" fmla="*/ 2531873 h 5400202"/>
                <a:gd name="connsiteX6" fmla="*/ 5537718 w 7982346"/>
                <a:gd name="connsiteY6" fmla="*/ 1270964 h 5400202"/>
                <a:gd name="connsiteX7" fmla="*/ 4998703 w 7982346"/>
                <a:gd name="connsiteY7" fmla="*/ 221810 h 5400202"/>
                <a:gd name="connsiteX8" fmla="*/ 3862922 w 7982346"/>
                <a:gd name="connsiteY8" fmla="*/ 1078459 h 5400202"/>
                <a:gd name="connsiteX9" fmla="*/ 3834046 w 7982346"/>
                <a:gd name="connsiteY9" fmla="*/ 2156489 h 5400202"/>
                <a:gd name="connsiteX10" fmla="*/ 2765642 w 7982346"/>
                <a:gd name="connsiteY10" fmla="*/ 1838854 h 5400202"/>
                <a:gd name="connsiteX11" fmla="*/ 2669389 w 7982346"/>
                <a:gd name="connsiteY11" fmla="*/ 423940 h 5400202"/>
                <a:gd name="connsiteX12" fmla="*/ 705835 w 7982346"/>
                <a:gd name="connsiteY12" fmla="*/ 67806 h 5400202"/>
                <a:gd name="connsiteX13" fmla="*/ 898341 w 7982346"/>
                <a:gd name="connsiteY13" fmla="*/ 1588598 h 5400202"/>
                <a:gd name="connsiteX14" fmla="*/ 1754988 w 7982346"/>
                <a:gd name="connsiteY14" fmla="*/ 3032387 h 5400202"/>
                <a:gd name="connsiteX15" fmla="*/ 41692 w 7982346"/>
                <a:gd name="connsiteY15" fmla="*/ 2223865 h 5400202"/>
                <a:gd name="connsiteX16" fmla="*/ 676960 w 7982346"/>
                <a:gd name="connsiteY16" fmla="*/ 4716808 h 5400202"/>
                <a:gd name="connsiteX17" fmla="*/ 2313255 w 7982346"/>
                <a:gd name="connsiteY17" fmla="*/ 4206669 h 5400202"/>
                <a:gd name="connsiteX18" fmla="*/ 2823394 w 7982346"/>
                <a:gd name="connsiteY18" fmla="*/ 5400202 h 5400202"/>
                <a:gd name="connsiteX0" fmla="*/ 4869647 w 8844692"/>
                <a:gd name="connsiteY0" fmla="*/ 5380951 h 5400202"/>
                <a:gd name="connsiteX1" fmla="*/ 5322034 w 8844692"/>
                <a:gd name="connsiteY1" fmla="*/ 3850534 h 5400202"/>
                <a:gd name="connsiteX2" fmla="*/ 8094110 w 8844692"/>
                <a:gd name="connsiteY2" fmla="*/ 3465524 h 5400202"/>
                <a:gd name="connsiteX3" fmla="*/ 8796754 w 8844692"/>
                <a:gd name="connsiteY3" fmla="*/ 2079487 h 5400202"/>
                <a:gd name="connsiteX4" fmla="*/ 7073832 w 8844692"/>
                <a:gd name="connsiteY4" fmla="*/ 1829229 h 5400202"/>
                <a:gd name="connsiteX5" fmla="*/ 5678170 w 8844692"/>
                <a:gd name="connsiteY5" fmla="*/ 2531873 h 5400202"/>
                <a:gd name="connsiteX6" fmla="*/ 6400064 w 8844692"/>
                <a:gd name="connsiteY6" fmla="*/ 1270964 h 5400202"/>
                <a:gd name="connsiteX7" fmla="*/ 5861049 w 8844692"/>
                <a:gd name="connsiteY7" fmla="*/ 221810 h 5400202"/>
                <a:gd name="connsiteX8" fmla="*/ 4725268 w 8844692"/>
                <a:gd name="connsiteY8" fmla="*/ 1078459 h 5400202"/>
                <a:gd name="connsiteX9" fmla="*/ 4696392 w 8844692"/>
                <a:gd name="connsiteY9" fmla="*/ 2156489 h 5400202"/>
                <a:gd name="connsiteX10" fmla="*/ 3627988 w 8844692"/>
                <a:gd name="connsiteY10" fmla="*/ 1838854 h 5400202"/>
                <a:gd name="connsiteX11" fmla="*/ 3531735 w 8844692"/>
                <a:gd name="connsiteY11" fmla="*/ 423940 h 5400202"/>
                <a:gd name="connsiteX12" fmla="*/ 1568181 w 8844692"/>
                <a:gd name="connsiteY12" fmla="*/ 67806 h 5400202"/>
                <a:gd name="connsiteX13" fmla="*/ 1760687 w 8844692"/>
                <a:gd name="connsiteY13" fmla="*/ 1588598 h 5400202"/>
                <a:gd name="connsiteX14" fmla="*/ 2617334 w 8844692"/>
                <a:gd name="connsiteY14" fmla="*/ 3032387 h 5400202"/>
                <a:gd name="connsiteX15" fmla="*/ 18514 w 8844692"/>
                <a:gd name="connsiteY15" fmla="*/ 3022762 h 5400202"/>
                <a:gd name="connsiteX16" fmla="*/ 1539306 w 8844692"/>
                <a:gd name="connsiteY16" fmla="*/ 4716808 h 5400202"/>
                <a:gd name="connsiteX17" fmla="*/ 3175601 w 8844692"/>
                <a:gd name="connsiteY17" fmla="*/ 4206669 h 5400202"/>
                <a:gd name="connsiteX18" fmla="*/ 3685740 w 8844692"/>
                <a:gd name="connsiteY18" fmla="*/ 5400202 h 5400202"/>
                <a:gd name="connsiteX0" fmla="*/ 4855710 w 8830755"/>
                <a:gd name="connsiteY0" fmla="*/ 5380951 h 5400202"/>
                <a:gd name="connsiteX1" fmla="*/ 5308097 w 8830755"/>
                <a:gd name="connsiteY1" fmla="*/ 3850534 h 5400202"/>
                <a:gd name="connsiteX2" fmla="*/ 8080173 w 8830755"/>
                <a:gd name="connsiteY2" fmla="*/ 3465524 h 5400202"/>
                <a:gd name="connsiteX3" fmla="*/ 8782817 w 8830755"/>
                <a:gd name="connsiteY3" fmla="*/ 2079487 h 5400202"/>
                <a:gd name="connsiteX4" fmla="*/ 7059895 w 8830755"/>
                <a:gd name="connsiteY4" fmla="*/ 1829229 h 5400202"/>
                <a:gd name="connsiteX5" fmla="*/ 5664233 w 8830755"/>
                <a:gd name="connsiteY5" fmla="*/ 2531873 h 5400202"/>
                <a:gd name="connsiteX6" fmla="*/ 6386127 w 8830755"/>
                <a:gd name="connsiteY6" fmla="*/ 1270964 h 5400202"/>
                <a:gd name="connsiteX7" fmla="*/ 5847112 w 8830755"/>
                <a:gd name="connsiteY7" fmla="*/ 221810 h 5400202"/>
                <a:gd name="connsiteX8" fmla="*/ 4711331 w 8830755"/>
                <a:gd name="connsiteY8" fmla="*/ 1078459 h 5400202"/>
                <a:gd name="connsiteX9" fmla="*/ 4682455 w 8830755"/>
                <a:gd name="connsiteY9" fmla="*/ 2156489 h 5400202"/>
                <a:gd name="connsiteX10" fmla="*/ 3614051 w 8830755"/>
                <a:gd name="connsiteY10" fmla="*/ 1838854 h 5400202"/>
                <a:gd name="connsiteX11" fmla="*/ 3517798 w 8830755"/>
                <a:gd name="connsiteY11" fmla="*/ 423940 h 5400202"/>
                <a:gd name="connsiteX12" fmla="*/ 1554244 w 8830755"/>
                <a:gd name="connsiteY12" fmla="*/ 67806 h 5400202"/>
                <a:gd name="connsiteX13" fmla="*/ 1746750 w 8830755"/>
                <a:gd name="connsiteY13" fmla="*/ 1588598 h 5400202"/>
                <a:gd name="connsiteX14" fmla="*/ 2603397 w 8830755"/>
                <a:gd name="connsiteY14" fmla="*/ 3032387 h 5400202"/>
                <a:gd name="connsiteX15" fmla="*/ 4577 w 8830755"/>
                <a:gd name="connsiteY15" fmla="*/ 3022762 h 5400202"/>
                <a:gd name="connsiteX16" fmla="*/ 1525369 w 8830755"/>
                <a:gd name="connsiteY16" fmla="*/ 4716808 h 5400202"/>
                <a:gd name="connsiteX17" fmla="*/ 3161664 w 8830755"/>
                <a:gd name="connsiteY17" fmla="*/ 4206669 h 5400202"/>
                <a:gd name="connsiteX18" fmla="*/ 3671803 w 8830755"/>
                <a:gd name="connsiteY18" fmla="*/ 5400202 h 5400202"/>
                <a:gd name="connsiteX0" fmla="*/ 4855710 w 8830755"/>
                <a:gd name="connsiteY0" fmla="*/ 5484321 h 5503572"/>
                <a:gd name="connsiteX1" fmla="*/ 5308097 w 8830755"/>
                <a:gd name="connsiteY1" fmla="*/ 3953904 h 5503572"/>
                <a:gd name="connsiteX2" fmla="*/ 8080173 w 8830755"/>
                <a:gd name="connsiteY2" fmla="*/ 3568894 h 5503572"/>
                <a:gd name="connsiteX3" fmla="*/ 8782817 w 8830755"/>
                <a:gd name="connsiteY3" fmla="*/ 2182857 h 5503572"/>
                <a:gd name="connsiteX4" fmla="*/ 7059895 w 8830755"/>
                <a:gd name="connsiteY4" fmla="*/ 1932599 h 5503572"/>
                <a:gd name="connsiteX5" fmla="*/ 5664233 w 8830755"/>
                <a:gd name="connsiteY5" fmla="*/ 2635243 h 5503572"/>
                <a:gd name="connsiteX6" fmla="*/ 6386127 w 8830755"/>
                <a:gd name="connsiteY6" fmla="*/ 1374334 h 5503572"/>
                <a:gd name="connsiteX7" fmla="*/ 5847112 w 8830755"/>
                <a:gd name="connsiteY7" fmla="*/ 325180 h 5503572"/>
                <a:gd name="connsiteX8" fmla="*/ 4711331 w 8830755"/>
                <a:gd name="connsiteY8" fmla="*/ 1181829 h 5503572"/>
                <a:gd name="connsiteX9" fmla="*/ 4682455 w 8830755"/>
                <a:gd name="connsiteY9" fmla="*/ 2259859 h 5503572"/>
                <a:gd name="connsiteX10" fmla="*/ 3614051 w 8830755"/>
                <a:gd name="connsiteY10" fmla="*/ 1942224 h 5503572"/>
                <a:gd name="connsiteX11" fmla="*/ 3517798 w 8830755"/>
                <a:gd name="connsiteY11" fmla="*/ 527310 h 5503572"/>
                <a:gd name="connsiteX12" fmla="*/ 1554244 w 8830755"/>
                <a:gd name="connsiteY12" fmla="*/ 171176 h 5503572"/>
                <a:gd name="connsiteX13" fmla="*/ 2603397 w 8830755"/>
                <a:gd name="connsiteY13" fmla="*/ 3135757 h 5503572"/>
                <a:gd name="connsiteX14" fmla="*/ 4577 w 8830755"/>
                <a:gd name="connsiteY14" fmla="*/ 3126132 h 5503572"/>
                <a:gd name="connsiteX15" fmla="*/ 1525369 w 8830755"/>
                <a:gd name="connsiteY15" fmla="*/ 4820178 h 5503572"/>
                <a:gd name="connsiteX16" fmla="*/ 3161664 w 8830755"/>
                <a:gd name="connsiteY16" fmla="*/ 4310039 h 5503572"/>
                <a:gd name="connsiteX17" fmla="*/ 3671803 w 8830755"/>
                <a:gd name="connsiteY17" fmla="*/ 5503572 h 5503572"/>
                <a:gd name="connsiteX0" fmla="*/ 4855710 w 8830755"/>
                <a:gd name="connsiteY0" fmla="*/ 5484321 h 5503572"/>
                <a:gd name="connsiteX1" fmla="*/ 5308097 w 8830755"/>
                <a:gd name="connsiteY1" fmla="*/ 3953904 h 5503572"/>
                <a:gd name="connsiteX2" fmla="*/ 8080173 w 8830755"/>
                <a:gd name="connsiteY2" fmla="*/ 3568894 h 5503572"/>
                <a:gd name="connsiteX3" fmla="*/ 8782817 w 8830755"/>
                <a:gd name="connsiteY3" fmla="*/ 2182857 h 5503572"/>
                <a:gd name="connsiteX4" fmla="*/ 7059895 w 8830755"/>
                <a:gd name="connsiteY4" fmla="*/ 1932599 h 5503572"/>
                <a:gd name="connsiteX5" fmla="*/ 5664233 w 8830755"/>
                <a:gd name="connsiteY5" fmla="*/ 2635243 h 5503572"/>
                <a:gd name="connsiteX6" fmla="*/ 6386127 w 8830755"/>
                <a:gd name="connsiteY6" fmla="*/ 1374334 h 5503572"/>
                <a:gd name="connsiteX7" fmla="*/ 5847112 w 8830755"/>
                <a:gd name="connsiteY7" fmla="*/ 325180 h 5503572"/>
                <a:gd name="connsiteX8" fmla="*/ 4711331 w 8830755"/>
                <a:gd name="connsiteY8" fmla="*/ 1181829 h 5503572"/>
                <a:gd name="connsiteX9" fmla="*/ 4682455 w 8830755"/>
                <a:gd name="connsiteY9" fmla="*/ 2259859 h 5503572"/>
                <a:gd name="connsiteX10" fmla="*/ 3614051 w 8830755"/>
                <a:gd name="connsiteY10" fmla="*/ 1942224 h 5503572"/>
                <a:gd name="connsiteX11" fmla="*/ 3517798 w 8830755"/>
                <a:gd name="connsiteY11" fmla="*/ 527310 h 5503572"/>
                <a:gd name="connsiteX12" fmla="*/ 1554244 w 8830755"/>
                <a:gd name="connsiteY12" fmla="*/ 171176 h 5503572"/>
                <a:gd name="connsiteX13" fmla="*/ 2603397 w 8830755"/>
                <a:gd name="connsiteY13" fmla="*/ 3135757 h 5503572"/>
                <a:gd name="connsiteX14" fmla="*/ 4577 w 8830755"/>
                <a:gd name="connsiteY14" fmla="*/ 3126132 h 5503572"/>
                <a:gd name="connsiteX15" fmla="*/ 1525369 w 8830755"/>
                <a:gd name="connsiteY15" fmla="*/ 4820178 h 5503572"/>
                <a:gd name="connsiteX16" fmla="*/ 3161664 w 8830755"/>
                <a:gd name="connsiteY16" fmla="*/ 4310039 h 5503572"/>
                <a:gd name="connsiteX17" fmla="*/ 3671803 w 8830755"/>
                <a:gd name="connsiteY17" fmla="*/ 5503572 h 5503572"/>
                <a:gd name="connsiteX0" fmla="*/ 4855710 w 8830755"/>
                <a:gd name="connsiteY0" fmla="*/ 5329988 h 5349239"/>
                <a:gd name="connsiteX1" fmla="*/ 5308097 w 8830755"/>
                <a:gd name="connsiteY1" fmla="*/ 3799571 h 5349239"/>
                <a:gd name="connsiteX2" fmla="*/ 8080173 w 8830755"/>
                <a:gd name="connsiteY2" fmla="*/ 3414561 h 5349239"/>
                <a:gd name="connsiteX3" fmla="*/ 8782817 w 8830755"/>
                <a:gd name="connsiteY3" fmla="*/ 2028524 h 5349239"/>
                <a:gd name="connsiteX4" fmla="*/ 7059895 w 8830755"/>
                <a:gd name="connsiteY4" fmla="*/ 1778266 h 5349239"/>
                <a:gd name="connsiteX5" fmla="*/ 5664233 w 8830755"/>
                <a:gd name="connsiteY5" fmla="*/ 2480910 h 5349239"/>
                <a:gd name="connsiteX6" fmla="*/ 6386127 w 8830755"/>
                <a:gd name="connsiteY6" fmla="*/ 1220001 h 5349239"/>
                <a:gd name="connsiteX7" fmla="*/ 5847112 w 8830755"/>
                <a:gd name="connsiteY7" fmla="*/ 170847 h 5349239"/>
                <a:gd name="connsiteX8" fmla="*/ 4711331 w 8830755"/>
                <a:gd name="connsiteY8" fmla="*/ 1027496 h 5349239"/>
                <a:gd name="connsiteX9" fmla="*/ 4682455 w 8830755"/>
                <a:gd name="connsiteY9" fmla="*/ 2105526 h 5349239"/>
                <a:gd name="connsiteX10" fmla="*/ 3614051 w 8830755"/>
                <a:gd name="connsiteY10" fmla="*/ 1787891 h 5349239"/>
                <a:gd name="connsiteX11" fmla="*/ 1554244 w 8830755"/>
                <a:gd name="connsiteY11" fmla="*/ 16843 h 5349239"/>
                <a:gd name="connsiteX12" fmla="*/ 2603397 w 8830755"/>
                <a:gd name="connsiteY12" fmla="*/ 2981424 h 5349239"/>
                <a:gd name="connsiteX13" fmla="*/ 4577 w 8830755"/>
                <a:gd name="connsiteY13" fmla="*/ 2971799 h 5349239"/>
                <a:gd name="connsiteX14" fmla="*/ 1525369 w 8830755"/>
                <a:gd name="connsiteY14" fmla="*/ 4665845 h 5349239"/>
                <a:gd name="connsiteX15" fmla="*/ 3161664 w 8830755"/>
                <a:gd name="connsiteY15" fmla="*/ 4155706 h 5349239"/>
                <a:gd name="connsiteX16" fmla="*/ 3671803 w 8830755"/>
                <a:gd name="connsiteY16" fmla="*/ 5349239 h 5349239"/>
                <a:gd name="connsiteX0" fmla="*/ 4855710 w 8830755"/>
                <a:gd name="connsiteY0" fmla="*/ 5368140 h 5387391"/>
                <a:gd name="connsiteX1" fmla="*/ 5308097 w 8830755"/>
                <a:gd name="connsiteY1" fmla="*/ 3837723 h 5387391"/>
                <a:gd name="connsiteX2" fmla="*/ 8080173 w 8830755"/>
                <a:gd name="connsiteY2" fmla="*/ 3452713 h 5387391"/>
                <a:gd name="connsiteX3" fmla="*/ 8782817 w 8830755"/>
                <a:gd name="connsiteY3" fmla="*/ 2066676 h 5387391"/>
                <a:gd name="connsiteX4" fmla="*/ 7059895 w 8830755"/>
                <a:gd name="connsiteY4" fmla="*/ 1816418 h 5387391"/>
                <a:gd name="connsiteX5" fmla="*/ 5664233 w 8830755"/>
                <a:gd name="connsiteY5" fmla="*/ 2519062 h 5387391"/>
                <a:gd name="connsiteX6" fmla="*/ 6386127 w 8830755"/>
                <a:gd name="connsiteY6" fmla="*/ 1258153 h 5387391"/>
                <a:gd name="connsiteX7" fmla="*/ 5847112 w 8830755"/>
                <a:gd name="connsiteY7" fmla="*/ 208999 h 5387391"/>
                <a:gd name="connsiteX8" fmla="*/ 4711331 w 8830755"/>
                <a:gd name="connsiteY8" fmla="*/ 1065648 h 5387391"/>
                <a:gd name="connsiteX9" fmla="*/ 4682455 w 8830755"/>
                <a:gd name="connsiteY9" fmla="*/ 2143678 h 5387391"/>
                <a:gd name="connsiteX10" fmla="*/ 3614051 w 8830755"/>
                <a:gd name="connsiteY10" fmla="*/ 1826043 h 5387391"/>
                <a:gd name="connsiteX11" fmla="*/ 1554244 w 8830755"/>
                <a:gd name="connsiteY11" fmla="*/ 54995 h 5387391"/>
                <a:gd name="connsiteX12" fmla="*/ 2603397 w 8830755"/>
                <a:gd name="connsiteY12" fmla="*/ 3019576 h 5387391"/>
                <a:gd name="connsiteX13" fmla="*/ 4577 w 8830755"/>
                <a:gd name="connsiteY13" fmla="*/ 3009951 h 5387391"/>
                <a:gd name="connsiteX14" fmla="*/ 1525369 w 8830755"/>
                <a:gd name="connsiteY14" fmla="*/ 4703997 h 5387391"/>
                <a:gd name="connsiteX15" fmla="*/ 3161664 w 8830755"/>
                <a:gd name="connsiteY15" fmla="*/ 4193858 h 5387391"/>
                <a:gd name="connsiteX16" fmla="*/ 3671803 w 8830755"/>
                <a:gd name="connsiteY16" fmla="*/ 5387391 h 5387391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86127 w 8830755"/>
                <a:gd name="connsiteY6" fmla="*/ 1446016 h 5575254"/>
                <a:gd name="connsiteX7" fmla="*/ 5847112 w 8830755"/>
                <a:gd name="connsiteY7" fmla="*/ 396862 h 5575254"/>
                <a:gd name="connsiteX8" fmla="*/ 4711331 w 8830755"/>
                <a:gd name="connsiteY8" fmla="*/ 1253511 h 5575254"/>
                <a:gd name="connsiteX9" fmla="*/ 4682455 w 8830755"/>
                <a:gd name="connsiteY9" fmla="*/ 2331541 h 5575254"/>
                <a:gd name="connsiteX10" fmla="*/ 3614051 w 8830755"/>
                <a:gd name="connsiteY10" fmla="*/ 2013906 h 5575254"/>
                <a:gd name="connsiteX11" fmla="*/ 1554244 w 8830755"/>
                <a:gd name="connsiteY11" fmla="*/ 242858 h 5575254"/>
                <a:gd name="connsiteX12" fmla="*/ 2603397 w 8830755"/>
                <a:gd name="connsiteY12" fmla="*/ 3207439 h 5575254"/>
                <a:gd name="connsiteX13" fmla="*/ 4577 w 8830755"/>
                <a:gd name="connsiteY13" fmla="*/ 3197814 h 5575254"/>
                <a:gd name="connsiteX14" fmla="*/ 1525369 w 8830755"/>
                <a:gd name="connsiteY14" fmla="*/ 4891860 h 5575254"/>
                <a:gd name="connsiteX15" fmla="*/ 3161664 w 8830755"/>
                <a:gd name="connsiteY15" fmla="*/ 4381721 h 5575254"/>
                <a:gd name="connsiteX16" fmla="*/ 3671803 w 8830755"/>
                <a:gd name="connsiteY16" fmla="*/ 5575254 h 5575254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86127 w 8830755"/>
                <a:gd name="connsiteY6" fmla="*/ 1446016 h 5575254"/>
                <a:gd name="connsiteX7" fmla="*/ 5847112 w 8830755"/>
                <a:gd name="connsiteY7" fmla="*/ 396862 h 5575254"/>
                <a:gd name="connsiteX8" fmla="*/ 4682455 w 8830755"/>
                <a:gd name="connsiteY8" fmla="*/ 2331541 h 5575254"/>
                <a:gd name="connsiteX9" fmla="*/ 3614051 w 8830755"/>
                <a:gd name="connsiteY9" fmla="*/ 2013906 h 5575254"/>
                <a:gd name="connsiteX10" fmla="*/ 1554244 w 8830755"/>
                <a:gd name="connsiteY10" fmla="*/ 242858 h 5575254"/>
                <a:gd name="connsiteX11" fmla="*/ 2603397 w 8830755"/>
                <a:gd name="connsiteY11" fmla="*/ 3207439 h 5575254"/>
                <a:gd name="connsiteX12" fmla="*/ 4577 w 8830755"/>
                <a:gd name="connsiteY12" fmla="*/ 3197814 h 5575254"/>
                <a:gd name="connsiteX13" fmla="*/ 1525369 w 8830755"/>
                <a:gd name="connsiteY13" fmla="*/ 4891860 h 5575254"/>
                <a:gd name="connsiteX14" fmla="*/ 3161664 w 8830755"/>
                <a:gd name="connsiteY14" fmla="*/ 4381721 h 5575254"/>
                <a:gd name="connsiteX15" fmla="*/ 3671803 w 8830755"/>
                <a:gd name="connsiteY15" fmla="*/ 5575254 h 5575254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86127 w 8830755"/>
                <a:gd name="connsiteY6" fmla="*/ 1446016 h 5575254"/>
                <a:gd name="connsiteX7" fmla="*/ 5847112 w 8830755"/>
                <a:gd name="connsiteY7" fmla="*/ 396862 h 5575254"/>
                <a:gd name="connsiteX8" fmla="*/ 4682455 w 8830755"/>
                <a:gd name="connsiteY8" fmla="*/ 2331541 h 5575254"/>
                <a:gd name="connsiteX9" fmla="*/ 3614051 w 8830755"/>
                <a:gd name="connsiteY9" fmla="*/ 2013906 h 5575254"/>
                <a:gd name="connsiteX10" fmla="*/ 1554244 w 8830755"/>
                <a:gd name="connsiteY10" fmla="*/ 242858 h 5575254"/>
                <a:gd name="connsiteX11" fmla="*/ 2603397 w 8830755"/>
                <a:gd name="connsiteY11" fmla="*/ 3207439 h 5575254"/>
                <a:gd name="connsiteX12" fmla="*/ 4577 w 8830755"/>
                <a:gd name="connsiteY12" fmla="*/ 3197814 h 5575254"/>
                <a:gd name="connsiteX13" fmla="*/ 1525369 w 8830755"/>
                <a:gd name="connsiteY13" fmla="*/ 4891860 h 5575254"/>
                <a:gd name="connsiteX14" fmla="*/ 3161664 w 8830755"/>
                <a:gd name="connsiteY14" fmla="*/ 4381721 h 5575254"/>
                <a:gd name="connsiteX15" fmla="*/ 3671803 w 8830755"/>
                <a:gd name="connsiteY15" fmla="*/ 5575254 h 5575254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86127 w 8830755"/>
                <a:gd name="connsiteY6" fmla="*/ 1446016 h 5575254"/>
                <a:gd name="connsiteX7" fmla="*/ 5847112 w 8830755"/>
                <a:gd name="connsiteY7" fmla="*/ 396862 h 5575254"/>
                <a:gd name="connsiteX8" fmla="*/ 4682455 w 8830755"/>
                <a:gd name="connsiteY8" fmla="*/ 2331541 h 5575254"/>
                <a:gd name="connsiteX9" fmla="*/ 3614051 w 8830755"/>
                <a:gd name="connsiteY9" fmla="*/ 2013906 h 5575254"/>
                <a:gd name="connsiteX10" fmla="*/ 1554244 w 8830755"/>
                <a:gd name="connsiteY10" fmla="*/ 242858 h 5575254"/>
                <a:gd name="connsiteX11" fmla="*/ 2603397 w 8830755"/>
                <a:gd name="connsiteY11" fmla="*/ 3207439 h 5575254"/>
                <a:gd name="connsiteX12" fmla="*/ 4577 w 8830755"/>
                <a:gd name="connsiteY12" fmla="*/ 3197814 h 5575254"/>
                <a:gd name="connsiteX13" fmla="*/ 1525369 w 8830755"/>
                <a:gd name="connsiteY13" fmla="*/ 4891860 h 5575254"/>
                <a:gd name="connsiteX14" fmla="*/ 3161664 w 8830755"/>
                <a:gd name="connsiteY14" fmla="*/ 4381721 h 5575254"/>
                <a:gd name="connsiteX15" fmla="*/ 3671803 w 8830755"/>
                <a:gd name="connsiteY15" fmla="*/ 5575254 h 5575254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28376 w 8830755"/>
                <a:gd name="connsiteY6" fmla="*/ 1763650 h 5575254"/>
                <a:gd name="connsiteX7" fmla="*/ 5847112 w 8830755"/>
                <a:gd name="connsiteY7" fmla="*/ 396862 h 5575254"/>
                <a:gd name="connsiteX8" fmla="*/ 4682455 w 8830755"/>
                <a:gd name="connsiteY8" fmla="*/ 2331541 h 5575254"/>
                <a:gd name="connsiteX9" fmla="*/ 3614051 w 8830755"/>
                <a:gd name="connsiteY9" fmla="*/ 2013906 h 5575254"/>
                <a:gd name="connsiteX10" fmla="*/ 1554244 w 8830755"/>
                <a:gd name="connsiteY10" fmla="*/ 242858 h 5575254"/>
                <a:gd name="connsiteX11" fmla="*/ 2603397 w 8830755"/>
                <a:gd name="connsiteY11" fmla="*/ 3207439 h 5575254"/>
                <a:gd name="connsiteX12" fmla="*/ 4577 w 8830755"/>
                <a:gd name="connsiteY12" fmla="*/ 3197814 h 5575254"/>
                <a:gd name="connsiteX13" fmla="*/ 1525369 w 8830755"/>
                <a:gd name="connsiteY13" fmla="*/ 4891860 h 5575254"/>
                <a:gd name="connsiteX14" fmla="*/ 3161664 w 8830755"/>
                <a:gd name="connsiteY14" fmla="*/ 4381721 h 5575254"/>
                <a:gd name="connsiteX15" fmla="*/ 3671803 w 8830755"/>
                <a:gd name="connsiteY15" fmla="*/ 5575254 h 5575254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28376 w 8830755"/>
                <a:gd name="connsiteY6" fmla="*/ 1763650 h 5575254"/>
                <a:gd name="connsiteX7" fmla="*/ 5048216 w 8830755"/>
                <a:gd name="connsiteY7" fmla="*/ 185106 h 5575254"/>
                <a:gd name="connsiteX8" fmla="*/ 4682455 w 8830755"/>
                <a:gd name="connsiteY8" fmla="*/ 2331541 h 5575254"/>
                <a:gd name="connsiteX9" fmla="*/ 3614051 w 8830755"/>
                <a:gd name="connsiteY9" fmla="*/ 2013906 h 5575254"/>
                <a:gd name="connsiteX10" fmla="*/ 1554244 w 8830755"/>
                <a:gd name="connsiteY10" fmla="*/ 242858 h 5575254"/>
                <a:gd name="connsiteX11" fmla="*/ 2603397 w 8830755"/>
                <a:gd name="connsiteY11" fmla="*/ 3207439 h 5575254"/>
                <a:gd name="connsiteX12" fmla="*/ 4577 w 8830755"/>
                <a:gd name="connsiteY12" fmla="*/ 3197814 h 5575254"/>
                <a:gd name="connsiteX13" fmla="*/ 1525369 w 8830755"/>
                <a:gd name="connsiteY13" fmla="*/ 4891860 h 5575254"/>
                <a:gd name="connsiteX14" fmla="*/ 3161664 w 8830755"/>
                <a:gd name="connsiteY14" fmla="*/ 4381721 h 5575254"/>
                <a:gd name="connsiteX15" fmla="*/ 3671803 w 8830755"/>
                <a:gd name="connsiteY15" fmla="*/ 5575254 h 5575254"/>
                <a:gd name="connsiteX0" fmla="*/ 4855710 w 8830755"/>
                <a:gd name="connsiteY0" fmla="*/ 5556926 h 5576177"/>
                <a:gd name="connsiteX1" fmla="*/ 5308097 w 8830755"/>
                <a:gd name="connsiteY1" fmla="*/ 4026509 h 5576177"/>
                <a:gd name="connsiteX2" fmla="*/ 8080173 w 8830755"/>
                <a:gd name="connsiteY2" fmla="*/ 3641499 h 5576177"/>
                <a:gd name="connsiteX3" fmla="*/ 8782817 w 8830755"/>
                <a:gd name="connsiteY3" fmla="*/ 2255462 h 5576177"/>
                <a:gd name="connsiteX4" fmla="*/ 7059895 w 8830755"/>
                <a:gd name="connsiteY4" fmla="*/ 2005204 h 5576177"/>
                <a:gd name="connsiteX5" fmla="*/ 5664233 w 8830755"/>
                <a:gd name="connsiteY5" fmla="*/ 2707848 h 5576177"/>
                <a:gd name="connsiteX6" fmla="*/ 6328376 w 8830755"/>
                <a:gd name="connsiteY6" fmla="*/ 1764573 h 5576177"/>
                <a:gd name="connsiteX7" fmla="*/ 5048216 w 8830755"/>
                <a:gd name="connsiteY7" fmla="*/ 186029 h 5576177"/>
                <a:gd name="connsiteX8" fmla="*/ 4634329 w 8830755"/>
                <a:gd name="connsiteY8" fmla="*/ 2409466 h 5576177"/>
                <a:gd name="connsiteX9" fmla="*/ 3614051 w 8830755"/>
                <a:gd name="connsiteY9" fmla="*/ 2014829 h 5576177"/>
                <a:gd name="connsiteX10" fmla="*/ 1554244 w 8830755"/>
                <a:gd name="connsiteY10" fmla="*/ 243781 h 5576177"/>
                <a:gd name="connsiteX11" fmla="*/ 2603397 w 8830755"/>
                <a:gd name="connsiteY11" fmla="*/ 3208362 h 5576177"/>
                <a:gd name="connsiteX12" fmla="*/ 4577 w 8830755"/>
                <a:gd name="connsiteY12" fmla="*/ 3198737 h 5576177"/>
                <a:gd name="connsiteX13" fmla="*/ 1525369 w 8830755"/>
                <a:gd name="connsiteY13" fmla="*/ 4892783 h 5576177"/>
                <a:gd name="connsiteX14" fmla="*/ 3161664 w 8830755"/>
                <a:gd name="connsiteY14" fmla="*/ 4382644 h 5576177"/>
                <a:gd name="connsiteX15" fmla="*/ 3671803 w 8830755"/>
                <a:gd name="connsiteY15" fmla="*/ 5576177 h 5576177"/>
                <a:gd name="connsiteX0" fmla="*/ 4855710 w 8830755"/>
                <a:gd name="connsiteY0" fmla="*/ 5556926 h 5576177"/>
                <a:gd name="connsiteX1" fmla="*/ 5308097 w 8830755"/>
                <a:gd name="connsiteY1" fmla="*/ 4026509 h 5576177"/>
                <a:gd name="connsiteX2" fmla="*/ 8080173 w 8830755"/>
                <a:gd name="connsiteY2" fmla="*/ 3641499 h 5576177"/>
                <a:gd name="connsiteX3" fmla="*/ 8782817 w 8830755"/>
                <a:gd name="connsiteY3" fmla="*/ 2255462 h 5576177"/>
                <a:gd name="connsiteX4" fmla="*/ 7059895 w 8830755"/>
                <a:gd name="connsiteY4" fmla="*/ 2005204 h 5576177"/>
                <a:gd name="connsiteX5" fmla="*/ 5664233 w 8830755"/>
                <a:gd name="connsiteY5" fmla="*/ 2707848 h 5576177"/>
                <a:gd name="connsiteX6" fmla="*/ 6001117 w 8830755"/>
                <a:gd name="connsiteY6" fmla="*/ 1466190 h 5576177"/>
                <a:gd name="connsiteX7" fmla="*/ 5048216 w 8830755"/>
                <a:gd name="connsiteY7" fmla="*/ 186029 h 5576177"/>
                <a:gd name="connsiteX8" fmla="*/ 4634329 w 8830755"/>
                <a:gd name="connsiteY8" fmla="*/ 2409466 h 5576177"/>
                <a:gd name="connsiteX9" fmla="*/ 3614051 w 8830755"/>
                <a:gd name="connsiteY9" fmla="*/ 2014829 h 5576177"/>
                <a:gd name="connsiteX10" fmla="*/ 1554244 w 8830755"/>
                <a:gd name="connsiteY10" fmla="*/ 243781 h 5576177"/>
                <a:gd name="connsiteX11" fmla="*/ 2603397 w 8830755"/>
                <a:gd name="connsiteY11" fmla="*/ 3208362 h 5576177"/>
                <a:gd name="connsiteX12" fmla="*/ 4577 w 8830755"/>
                <a:gd name="connsiteY12" fmla="*/ 3198737 h 5576177"/>
                <a:gd name="connsiteX13" fmla="*/ 1525369 w 8830755"/>
                <a:gd name="connsiteY13" fmla="*/ 4892783 h 5576177"/>
                <a:gd name="connsiteX14" fmla="*/ 3161664 w 8830755"/>
                <a:gd name="connsiteY14" fmla="*/ 4382644 h 5576177"/>
                <a:gd name="connsiteX15" fmla="*/ 3671803 w 8830755"/>
                <a:gd name="connsiteY15" fmla="*/ 5576177 h 5576177"/>
                <a:gd name="connsiteX0" fmla="*/ 4855710 w 8830755"/>
                <a:gd name="connsiteY0" fmla="*/ 5556926 h 5576177"/>
                <a:gd name="connsiteX1" fmla="*/ 5308097 w 8830755"/>
                <a:gd name="connsiteY1" fmla="*/ 4026509 h 5576177"/>
                <a:gd name="connsiteX2" fmla="*/ 8080173 w 8830755"/>
                <a:gd name="connsiteY2" fmla="*/ 3641499 h 5576177"/>
                <a:gd name="connsiteX3" fmla="*/ 8782817 w 8830755"/>
                <a:gd name="connsiteY3" fmla="*/ 2255462 h 5576177"/>
                <a:gd name="connsiteX4" fmla="*/ 7059895 w 8830755"/>
                <a:gd name="connsiteY4" fmla="*/ 2005204 h 5576177"/>
                <a:gd name="connsiteX5" fmla="*/ 5664233 w 8830755"/>
                <a:gd name="connsiteY5" fmla="*/ 2707848 h 5576177"/>
                <a:gd name="connsiteX6" fmla="*/ 6001117 w 8830755"/>
                <a:gd name="connsiteY6" fmla="*/ 1466190 h 5576177"/>
                <a:gd name="connsiteX7" fmla="*/ 5644983 w 8830755"/>
                <a:gd name="connsiteY7" fmla="*/ 715623 h 5576177"/>
                <a:gd name="connsiteX8" fmla="*/ 5048216 w 8830755"/>
                <a:gd name="connsiteY8" fmla="*/ 186029 h 5576177"/>
                <a:gd name="connsiteX9" fmla="*/ 4634329 w 8830755"/>
                <a:gd name="connsiteY9" fmla="*/ 2409466 h 5576177"/>
                <a:gd name="connsiteX10" fmla="*/ 3614051 w 8830755"/>
                <a:gd name="connsiteY10" fmla="*/ 2014829 h 5576177"/>
                <a:gd name="connsiteX11" fmla="*/ 1554244 w 8830755"/>
                <a:gd name="connsiteY11" fmla="*/ 243781 h 5576177"/>
                <a:gd name="connsiteX12" fmla="*/ 2603397 w 8830755"/>
                <a:gd name="connsiteY12" fmla="*/ 3208362 h 5576177"/>
                <a:gd name="connsiteX13" fmla="*/ 4577 w 8830755"/>
                <a:gd name="connsiteY13" fmla="*/ 3198737 h 5576177"/>
                <a:gd name="connsiteX14" fmla="*/ 1525369 w 8830755"/>
                <a:gd name="connsiteY14" fmla="*/ 4892783 h 5576177"/>
                <a:gd name="connsiteX15" fmla="*/ 3161664 w 8830755"/>
                <a:gd name="connsiteY15" fmla="*/ 4382644 h 5576177"/>
                <a:gd name="connsiteX16" fmla="*/ 3671803 w 8830755"/>
                <a:gd name="connsiteY16" fmla="*/ 5576177 h 5576177"/>
                <a:gd name="connsiteX0" fmla="*/ 4855710 w 8830755"/>
                <a:gd name="connsiteY0" fmla="*/ 5556926 h 5576177"/>
                <a:gd name="connsiteX1" fmla="*/ 5308097 w 8830755"/>
                <a:gd name="connsiteY1" fmla="*/ 4026509 h 5576177"/>
                <a:gd name="connsiteX2" fmla="*/ 8080173 w 8830755"/>
                <a:gd name="connsiteY2" fmla="*/ 3641499 h 5576177"/>
                <a:gd name="connsiteX3" fmla="*/ 8782817 w 8830755"/>
                <a:gd name="connsiteY3" fmla="*/ 2255462 h 5576177"/>
                <a:gd name="connsiteX4" fmla="*/ 7059895 w 8830755"/>
                <a:gd name="connsiteY4" fmla="*/ 2005204 h 5576177"/>
                <a:gd name="connsiteX5" fmla="*/ 5664233 w 8830755"/>
                <a:gd name="connsiteY5" fmla="*/ 2707848 h 5576177"/>
                <a:gd name="connsiteX6" fmla="*/ 6001117 w 8830755"/>
                <a:gd name="connsiteY6" fmla="*/ 1466190 h 5576177"/>
                <a:gd name="connsiteX7" fmla="*/ 5933741 w 8830755"/>
                <a:gd name="connsiteY7" fmla="*/ 330612 h 5576177"/>
                <a:gd name="connsiteX8" fmla="*/ 5048216 w 8830755"/>
                <a:gd name="connsiteY8" fmla="*/ 186029 h 5576177"/>
                <a:gd name="connsiteX9" fmla="*/ 4634329 w 8830755"/>
                <a:gd name="connsiteY9" fmla="*/ 2409466 h 5576177"/>
                <a:gd name="connsiteX10" fmla="*/ 3614051 w 8830755"/>
                <a:gd name="connsiteY10" fmla="*/ 2014829 h 5576177"/>
                <a:gd name="connsiteX11" fmla="*/ 1554244 w 8830755"/>
                <a:gd name="connsiteY11" fmla="*/ 243781 h 5576177"/>
                <a:gd name="connsiteX12" fmla="*/ 2603397 w 8830755"/>
                <a:gd name="connsiteY12" fmla="*/ 3208362 h 5576177"/>
                <a:gd name="connsiteX13" fmla="*/ 4577 w 8830755"/>
                <a:gd name="connsiteY13" fmla="*/ 3198737 h 5576177"/>
                <a:gd name="connsiteX14" fmla="*/ 1525369 w 8830755"/>
                <a:gd name="connsiteY14" fmla="*/ 4892783 h 5576177"/>
                <a:gd name="connsiteX15" fmla="*/ 3161664 w 8830755"/>
                <a:gd name="connsiteY15" fmla="*/ 4382644 h 5576177"/>
                <a:gd name="connsiteX16" fmla="*/ 3671803 w 8830755"/>
                <a:gd name="connsiteY16" fmla="*/ 5576177 h 5576177"/>
                <a:gd name="connsiteX0" fmla="*/ 4855710 w 8829556"/>
                <a:gd name="connsiteY0" fmla="*/ 5556926 h 5576177"/>
                <a:gd name="connsiteX1" fmla="*/ 5308097 w 8829556"/>
                <a:gd name="connsiteY1" fmla="*/ 4026509 h 5576177"/>
                <a:gd name="connsiteX2" fmla="*/ 8080173 w 8829556"/>
                <a:gd name="connsiteY2" fmla="*/ 3641499 h 5576177"/>
                <a:gd name="connsiteX3" fmla="*/ 8782817 w 8829556"/>
                <a:gd name="connsiteY3" fmla="*/ 2255462 h 5576177"/>
                <a:gd name="connsiteX4" fmla="*/ 7079146 w 8829556"/>
                <a:gd name="connsiteY4" fmla="*/ 2168833 h 5576177"/>
                <a:gd name="connsiteX5" fmla="*/ 5664233 w 8829556"/>
                <a:gd name="connsiteY5" fmla="*/ 2707848 h 5576177"/>
                <a:gd name="connsiteX6" fmla="*/ 6001117 w 8829556"/>
                <a:gd name="connsiteY6" fmla="*/ 1466190 h 5576177"/>
                <a:gd name="connsiteX7" fmla="*/ 5933741 w 8829556"/>
                <a:gd name="connsiteY7" fmla="*/ 330612 h 5576177"/>
                <a:gd name="connsiteX8" fmla="*/ 5048216 w 8829556"/>
                <a:gd name="connsiteY8" fmla="*/ 186029 h 5576177"/>
                <a:gd name="connsiteX9" fmla="*/ 4634329 w 8829556"/>
                <a:gd name="connsiteY9" fmla="*/ 2409466 h 5576177"/>
                <a:gd name="connsiteX10" fmla="*/ 3614051 w 8829556"/>
                <a:gd name="connsiteY10" fmla="*/ 2014829 h 5576177"/>
                <a:gd name="connsiteX11" fmla="*/ 1554244 w 8829556"/>
                <a:gd name="connsiteY11" fmla="*/ 243781 h 5576177"/>
                <a:gd name="connsiteX12" fmla="*/ 2603397 w 8829556"/>
                <a:gd name="connsiteY12" fmla="*/ 3208362 h 5576177"/>
                <a:gd name="connsiteX13" fmla="*/ 4577 w 8829556"/>
                <a:gd name="connsiteY13" fmla="*/ 3198737 h 5576177"/>
                <a:gd name="connsiteX14" fmla="*/ 1525369 w 8829556"/>
                <a:gd name="connsiteY14" fmla="*/ 4892783 h 5576177"/>
                <a:gd name="connsiteX15" fmla="*/ 3161664 w 8829556"/>
                <a:gd name="connsiteY15" fmla="*/ 4382644 h 5576177"/>
                <a:gd name="connsiteX16" fmla="*/ 3671803 w 8829556"/>
                <a:gd name="connsiteY16" fmla="*/ 5576177 h 5576177"/>
                <a:gd name="connsiteX0" fmla="*/ 4855710 w 8460628"/>
                <a:gd name="connsiteY0" fmla="*/ 5556926 h 5576177"/>
                <a:gd name="connsiteX1" fmla="*/ 5308097 w 8460628"/>
                <a:gd name="connsiteY1" fmla="*/ 4026509 h 5576177"/>
                <a:gd name="connsiteX2" fmla="*/ 8080173 w 8460628"/>
                <a:gd name="connsiteY2" fmla="*/ 3641499 h 5576177"/>
                <a:gd name="connsiteX3" fmla="*/ 8330429 w 8460628"/>
                <a:gd name="connsiteY3" fmla="*/ 2592346 h 5576177"/>
                <a:gd name="connsiteX4" fmla="*/ 7079146 w 8460628"/>
                <a:gd name="connsiteY4" fmla="*/ 2168833 h 5576177"/>
                <a:gd name="connsiteX5" fmla="*/ 5664233 w 8460628"/>
                <a:gd name="connsiteY5" fmla="*/ 2707848 h 5576177"/>
                <a:gd name="connsiteX6" fmla="*/ 6001117 w 8460628"/>
                <a:gd name="connsiteY6" fmla="*/ 1466190 h 5576177"/>
                <a:gd name="connsiteX7" fmla="*/ 5933741 w 8460628"/>
                <a:gd name="connsiteY7" fmla="*/ 330612 h 5576177"/>
                <a:gd name="connsiteX8" fmla="*/ 5048216 w 8460628"/>
                <a:gd name="connsiteY8" fmla="*/ 186029 h 5576177"/>
                <a:gd name="connsiteX9" fmla="*/ 4634329 w 8460628"/>
                <a:gd name="connsiteY9" fmla="*/ 2409466 h 5576177"/>
                <a:gd name="connsiteX10" fmla="*/ 3614051 w 8460628"/>
                <a:gd name="connsiteY10" fmla="*/ 2014829 h 5576177"/>
                <a:gd name="connsiteX11" fmla="*/ 1554244 w 8460628"/>
                <a:gd name="connsiteY11" fmla="*/ 243781 h 5576177"/>
                <a:gd name="connsiteX12" fmla="*/ 2603397 w 8460628"/>
                <a:gd name="connsiteY12" fmla="*/ 3208362 h 5576177"/>
                <a:gd name="connsiteX13" fmla="*/ 4577 w 8460628"/>
                <a:gd name="connsiteY13" fmla="*/ 3198737 h 5576177"/>
                <a:gd name="connsiteX14" fmla="*/ 1525369 w 8460628"/>
                <a:gd name="connsiteY14" fmla="*/ 4892783 h 5576177"/>
                <a:gd name="connsiteX15" fmla="*/ 3161664 w 8460628"/>
                <a:gd name="connsiteY15" fmla="*/ 4382644 h 5576177"/>
                <a:gd name="connsiteX16" fmla="*/ 3671803 w 8460628"/>
                <a:gd name="connsiteY16" fmla="*/ 5576177 h 5576177"/>
                <a:gd name="connsiteX0" fmla="*/ 4855710 w 8479892"/>
                <a:gd name="connsiteY0" fmla="*/ 5556926 h 5576177"/>
                <a:gd name="connsiteX1" fmla="*/ 4961624 w 8479892"/>
                <a:gd name="connsiteY1" fmla="*/ 3830677 h 5576177"/>
                <a:gd name="connsiteX2" fmla="*/ 8080173 w 8479892"/>
                <a:gd name="connsiteY2" fmla="*/ 3641499 h 5576177"/>
                <a:gd name="connsiteX3" fmla="*/ 8330429 w 8479892"/>
                <a:gd name="connsiteY3" fmla="*/ 2592346 h 5576177"/>
                <a:gd name="connsiteX4" fmla="*/ 7079146 w 8479892"/>
                <a:gd name="connsiteY4" fmla="*/ 2168833 h 5576177"/>
                <a:gd name="connsiteX5" fmla="*/ 5664233 w 8479892"/>
                <a:gd name="connsiteY5" fmla="*/ 2707848 h 5576177"/>
                <a:gd name="connsiteX6" fmla="*/ 6001117 w 8479892"/>
                <a:gd name="connsiteY6" fmla="*/ 1466190 h 5576177"/>
                <a:gd name="connsiteX7" fmla="*/ 5933741 w 8479892"/>
                <a:gd name="connsiteY7" fmla="*/ 330612 h 5576177"/>
                <a:gd name="connsiteX8" fmla="*/ 5048216 w 8479892"/>
                <a:gd name="connsiteY8" fmla="*/ 186029 h 5576177"/>
                <a:gd name="connsiteX9" fmla="*/ 4634329 w 8479892"/>
                <a:gd name="connsiteY9" fmla="*/ 2409466 h 5576177"/>
                <a:gd name="connsiteX10" fmla="*/ 3614051 w 8479892"/>
                <a:gd name="connsiteY10" fmla="*/ 2014829 h 5576177"/>
                <a:gd name="connsiteX11" fmla="*/ 1554244 w 8479892"/>
                <a:gd name="connsiteY11" fmla="*/ 243781 h 5576177"/>
                <a:gd name="connsiteX12" fmla="*/ 2603397 w 8479892"/>
                <a:gd name="connsiteY12" fmla="*/ 3208362 h 5576177"/>
                <a:gd name="connsiteX13" fmla="*/ 4577 w 8479892"/>
                <a:gd name="connsiteY13" fmla="*/ 3198737 h 5576177"/>
                <a:gd name="connsiteX14" fmla="*/ 1525369 w 8479892"/>
                <a:gd name="connsiteY14" fmla="*/ 4892783 h 5576177"/>
                <a:gd name="connsiteX15" fmla="*/ 3161664 w 8479892"/>
                <a:gd name="connsiteY15" fmla="*/ 4382644 h 5576177"/>
                <a:gd name="connsiteX16" fmla="*/ 3671803 w 8479892"/>
                <a:gd name="connsiteY16" fmla="*/ 5576177 h 5576177"/>
                <a:gd name="connsiteX0" fmla="*/ 4855710 w 8345483"/>
                <a:gd name="connsiteY0" fmla="*/ 5556926 h 5576177"/>
                <a:gd name="connsiteX1" fmla="*/ 4961624 w 8345483"/>
                <a:gd name="connsiteY1" fmla="*/ 3830677 h 5576177"/>
                <a:gd name="connsiteX2" fmla="*/ 7583058 w 8345483"/>
                <a:gd name="connsiteY2" fmla="*/ 3249833 h 5576177"/>
                <a:gd name="connsiteX3" fmla="*/ 8330429 w 8345483"/>
                <a:gd name="connsiteY3" fmla="*/ 2592346 h 5576177"/>
                <a:gd name="connsiteX4" fmla="*/ 7079146 w 8345483"/>
                <a:gd name="connsiteY4" fmla="*/ 2168833 h 5576177"/>
                <a:gd name="connsiteX5" fmla="*/ 5664233 w 8345483"/>
                <a:gd name="connsiteY5" fmla="*/ 2707848 h 5576177"/>
                <a:gd name="connsiteX6" fmla="*/ 6001117 w 8345483"/>
                <a:gd name="connsiteY6" fmla="*/ 1466190 h 5576177"/>
                <a:gd name="connsiteX7" fmla="*/ 5933741 w 8345483"/>
                <a:gd name="connsiteY7" fmla="*/ 330612 h 5576177"/>
                <a:gd name="connsiteX8" fmla="*/ 5048216 w 8345483"/>
                <a:gd name="connsiteY8" fmla="*/ 186029 h 5576177"/>
                <a:gd name="connsiteX9" fmla="*/ 4634329 w 8345483"/>
                <a:gd name="connsiteY9" fmla="*/ 2409466 h 5576177"/>
                <a:gd name="connsiteX10" fmla="*/ 3614051 w 8345483"/>
                <a:gd name="connsiteY10" fmla="*/ 2014829 h 5576177"/>
                <a:gd name="connsiteX11" fmla="*/ 1554244 w 8345483"/>
                <a:gd name="connsiteY11" fmla="*/ 243781 h 5576177"/>
                <a:gd name="connsiteX12" fmla="*/ 2603397 w 8345483"/>
                <a:gd name="connsiteY12" fmla="*/ 3208362 h 5576177"/>
                <a:gd name="connsiteX13" fmla="*/ 4577 w 8345483"/>
                <a:gd name="connsiteY13" fmla="*/ 3198737 h 5576177"/>
                <a:gd name="connsiteX14" fmla="*/ 1525369 w 8345483"/>
                <a:gd name="connsiteY14" fmla="*/ 4892783 h 5576177"/>
                <a:gd name="connsiteX15" fmla="*/ 3161664 w 8345483"/>
                <a:gd name="connsiteY15" fmla="*/ 4382644 h 5576177"/>
                <a:gd name="connsiteX16" fmla="*/ 3671803 w 8345483"/>
                <a:gd name="connsiteY16" fmla="*/ 5576177 h 5576177"/>
                <a:gd name="connsiteX0" fmla="*/ 4855710 w 8079876"/>
                <a:gd name="connsiteY0" fmla="*/ 5556926 h 5576177"/>
                <a:gd name="connsiteX1" fmla="*/ 4961624 w 8079876"/>
                <a:gd name="connsiteY1" fmla="*/ 3830677 h 5576177"/>
                <a:gd name="connsiteX2" fmla="*/ 7583058 w 8079876"/>
                <a:gd name="connsiteY2" fmla="*/ 3249833 h 5576177"/>
                <a:gd name="connsiteX3" fmla="*/ 8044211 w 8079876"/>
                <a:gd name="connsiteY3" fmla="*/ 2607410 h 5576177"/>
                <a:gd name="connsiteX4" fmla="*/ 7079146 w 8079876"/>
                <a:gd name="connsiteY4" fmla="*/ 2168833 h 5576177"/>
                <a:gd name="connsiteX5" fmla="*/ 5664233 w 8079876"/>
                <a:gd name="connsiteY5" fmla="*/ 2707848 h 5576177"/>
                <a:gd name="connsiteX6" fmla="*/ 6001117 w 8079876"/>
                <a:gd name="connsiteY6" fmla="*/ 1466190 h 5576177"/>
                <a:gd name="connsiteX7" fmla="*/ 5933741 w 8079876"/>
                <a:gd name="connsiteY7" fmla="*/ 330612 h 5576177"/>
                <a:gd name="connsiteX8" fmla="*/ 5048216 w 8079876"/>
                <a:gd name="connsiteY8" fmla="*/ 186029 h 5576177"/>
                <a:gd name="connsiteX9" fmla="*/ 4634329 w 8079876"/>
                <a:gd name="connsiteY9" fmla="*/ 2409466 h 5576177"/>
                <a:gd name="connsiteX10" fmla="*/ 3614051 w 8079876"/>
                <a:gd name="connsiteY10" fmla="*/ 2014829 h 5576177"/>
                <a:gd name="connsiteX11" fmla="*/ 1554244 w 8079876"/>
                <a:gd name="connsiteY11" fmla="*/ 243781 h 5576177"/>
                <a:gd name="connsiteX12" fmla="*/ 2603397 w 8079876"/>
                <a:gd name="connsiteY12" fmla="*/ 3208362 h 5576177"/>
                <a:gd name="connsiteX13" fmla="*/ 4577 w 8079876"/>
                <a:gd name="connsiteY13" fmla="*/ 3198737 h 5576177"/>
                <a:gd name="connsiteX14" fmla="*/ 1525369 w 8079876"/>
                <a:gd name="connsiteY14" fmla="*/ 4892783 h 5576177"/>
                <a:gd name="connsiteX15" fmla="*/ 3161664 w 8079876"/>
                <a:gd name="connsiteY15" fmla="*/ 4382644 h 5576177"/>
                <a:gd name="connsiteX16" fmla="*/ 3671803 w 8079876"/>
                <a:gd name="connsiteY16" fmla="*/ 5576177 h 5576177"/>
                <a:gd name="connsiteX0" fmla="*/ 4855710 w 8079874"/>
                <a:gd name="connsiteY0" fmla="*/ 5556926 h 5576177"/>
                <a:gd name="connsiteX1" fmla="*/ 4961624 w 8079874"/>
                <a:gd name="connsiteY1" fmla="*/ 3830677 h 5576177"/>
                <a:gd name="connsiteX2" fmla="*/ 7583058 w 8079874"/>
                <a:gd name="connsiteY2" fmla="*/ 3249833 h 5576177"/>
                <a:gd name="connsiteX3" fmla="*/ 8044211 w 8079874"/>
                <a:gd name="connsiteY3" fmla="*/ 2607410 h 5576177"/>
                <a:gd name="connsiteX4" fmla="*/ 7079146 w 8079874"/>
                <a:gd name="connsiteY4" fmla="*/ 2168833 h 5576177"/>
                <a:gd name="connsiteX5" fmla="*/ 5664233 w 8079874"/>
                <a:gd name="connsiteY5" fmla="*/ 2707848 h 5576177"/>
                <a:gd name="connsiteX6" fmla="*/ 5880605 w 8079874"/>
                <a:gd name="connsiteY6" fmla="*/ 1556576 h 5576177"/>
                <a:gd name="connsiteX7" fmla="*/ 5933741 w 8079874"/>
                <a:gd name="connsiteY7" fmla="*/ 330612 h 5576177"/>
                <a:gd name="connsiteX8" fmla="*/ 5048216 w 8079874"/>
                <a:gd name="connsiteY8" fmla="*/ 186029 h 5576177"/>
                <a:gd name="connsiteX9" fmla="*/ 4634329 w 8079874"/>
                <a:gd name="connsiteY9" fmla="*/ 2409466 h 5576177"/>
                <a:gd name="connsiteX10" fmla="*/ 3614051 w 8079874"/>
                <a:gd name="connsiteY10" fmla="*/ 2014829 h 5576177"/>
                <a:gd name="connsiteX11" fmla="*/ 1554244 w 8079874"/>
                <a:gd name="connsiteY11" fmla="*/ 243781 h 5576177"/>
                <a:gd name="connsiteX12" fmla="*/ 2603397 w 8079874"/>
                <a:gd name="connsiteY12" fmla="*/ 3208362 h 5576177"/>
                <a:gd name="connsiteX13" fmla="*/ 4577 w 8079874"/>
                <a:gd name="connsiteY13" fmla="*/ 3198737 h 5576177"/>
                <a:gd name="connsiteX14" fmla="*/ 1525369 w 8079874"/>
                <a:gd name="connsiteY14" fmla="*/ 4892783 h 5576177"/>
                <a:gd name="connsiteX15" fmla="*/ 3161664 w 8079874"/>
                <a:gd name="connsiteY15" fmla="*/ 4382644 h 5576177"/>
                <a:gd name="connsiteX16" fmla="*/ 3671803 w 8079874"/>
                <a:gd name="connsiteY16" fmla="*/ 5576177 h 5576177"/>
                <a:gd name="connsiteX0" fmla="*/ 4855710 w 8079876"/>
                <a:gd name="connsiteY0" fmla="*/ 5582587 h 5601838"/>
                <a:gd name="connsiteX1" fmla="*/ 4961624 w 8079876"/>
                <a:gd name="connsiteY1" fmla="*/ 3856338 h 5601838"/>
                <a:gd name="connsiteX2" fmla="*/ 7583058 w 8079876"/>
                <a:gd name="connsiteY2" fmla="*/ 3275494 h 5601838"/>
                <a:gd name="connsiteX3" fmla="*/ 8044211 w 8079876"/>
                <a:gd name="connsiteY3" fmla="*/ 2633071 h 5601838"/>
                <a:gd name="connsiteX4" fmla="*/ 7079146 w 8079876"/>
                <a:gd name="connsiteY4" fmla="*/ 2194494 h 5601838"/>
                <a:gd name="connsiteX5" fmla="*/ 5664233 w 8079876"/>
                <a:gd name="connsiteY5" fmla="*/ 2733509 h 5601838"/>
                <a:gd name="connsiteX6" fmla="*/ 5880605 w 8079876"/>
                <a:gd name="connsiteY6" fmla="*/ 1582237 h 5601838"/>
                <a:gd name="connsiteX7" fmla="*/ 6069317 w 8079876"/>
                <a:gd name="connsiteY7" fmla="*/ 235760 h 5601838"/>
                <a:gd name="connsiteX8" fmla="*/ 5048216 w 8079876"/>
                <a:gd name="connsiteY8" fmla="*/ 211690 h 5601838"/>
                <a:gd name="connsiteX9" fmla="*/ 4634329 w 8079876"/>
                <a:gd name="connsiteY9" fmla="*/ 2435127 h 5601838"/>
                <a:gd name="connsiteX10" fmla="*/ 3614051 w 8079876"/>
                <a:gd name="connsiteY10" fmla="*/ 2040490 h 5601838"/>
                <a:gd name="connsiteX11" fmla="*/ 1554244 w 8079876"/>
                <a:gd name="connsiteY11" fmla="*/ 269442 h 5601838"/>
                <a:gd name="connsiteX12" fmla="*/ 2603397 w 8079876"/>
                <a:gd name="connsiteY12" fmla="*/ 3234023 h 5601838"/>
                <a:gd name="connsiteX13" fmla="*/ 4577 w 8079876"/>
                <a:gd name="connsiteY13" fmla="*/ 3224398 h 5601838"/>
                <a:gd name="connsiteX14" fmla="*/ 1525369 w 8079876"/>
                <a:gd name="connsiteY14" fmla="*/ 4918444 h 5601838"/>
                <a:gd name="connsiteX15" fmla="*/ 3161664 w 8079876"/>
                <a:gd name="connsiteY15" fmla="*/ 4408305 h 5601838"/>
                <a:gd name="connsiteX16" fmla="*/ 3671803 w 8079876"/>
                <a:gd name="connsiteY16" fmla="*/ 5601838 h 5601838"/>
                <a:gd name="connsiteX0" fmla="*/ 4855710 w 8079874"/>
                <a:gd name="connsiteY0" fmla="*/ 5556926 h 5576177"/>
                <a:gd name="connsiteX1" fmla="*/ 4961624 w 8079874"/>
                <a:gd name="connsiteY1" fmla="*/ 3830677 h 5576177"/>
                <a:gd name="connsiteX2" fmla="*/ 7583058 w 8079874"/>
                <a:gd name="connsiteY2" fmla="*/ 3249833 h 5576177"/>
                <a:gd name="connsiteX3" fmla="*/ 8044211 w 8079874"/>
                <a:gd name="connsiteY3" fmla="*/ 2607410 h 5576177"/>
                <a:gd name="connsiteX4" fmla="*/ 7079146 w 8079874"/>
                <a:gd name="connsiteY4" fmla="*/ 2168833 h 5576177"/>
                <a:gd name="connsiteX5" fmla="*/ 5664233 w 8079874"/>
                <a:gd name="connsiteY5" fmla="*/ 2707848 h 5576177"/>
                <a:gd name="connsiteX6" fmla="*/ 5880605 w 8079874"/>
                <a:gd name="connsiteY6" fmla="*/ 1556576 h 5576177"/>
                <a:gd name="connsiteX7" fmla="*/ 6069317 w 8079874"/>
                <a:gd name="connsiteY7" fmla="*/ 210099 h 5576177"/>
                <a:gd name="connsiteX8" fmla="*/ 5183793 w 8079874"/>
                <a:gd name="connsiteY8" fmla="*/ 261349 h 5576177"/>
                <a:gd name="connsiteX9" fmla="*/ 4634329 w 8079874"/>
                <a:gd name="connsiteY9" fmla="*/ 2409466 h 5576177"/>
                <a:gd name="connsiteX10" fmla="*/ 3614051 w 8079874"/>
                <a:gd name="connsiteY10" fmla="*/ 2014829 h 5576177"/>
                <a:gd name="connsiteX11" fmla="*/ 1554244 w 8079874"/>
                <a:gd name="connsiteY11" fmla="*/ 243781 h 5576177"/>
                <a:gd name="connsiteX12" fmla="*/ 2603397 w 8079874"/>
                <a:gd name="connsiteY12" fmla="*/ 3208362 h 5576177"/>
                <a:gd name="connsiteX13" fmla="*/ 4577 w 8079874"/>
                <a:gd name="connsiteY13" fmla="*/ 3198737 h 5576177"/>
                <a:gd name="connsiteX14" fmla="*/ 1525369 w 8079874"/>
                <a:gd name="connsiteY14" fmla="*/ 4892783 h 5576177"/>
                <a:gd name="connsiteX15" fmla="*/ 3161664 w 8079874"/>
                <a:gd name="connsiteY15" fmla="*/ 4382644 h 5576177"/>
                <a:gd name="connsiteX16" fmla="*/ 3671803 w 8079874"/>
                <a:gd name="connsiteY16" fmla="*/ 5576177 h 5576177"/>
                <a:gd name="connsiteX0" fmla="*/ 4855710 w 8079876"/>
                <a:gd name="connsiteY0" fmla="*/ 5539084 h 5558335"/>
                <a:gd name="connsiteX1" fmla="*/ 4961624 w 8079876"/>
                <a:gd name="connsiteY1" fmla="*/ 3812835 h 5558335"/>
                <a:gd name="connsiteX2" fmla="*/ 7583058 w 8079876"/>
                <a:gd name="connsiteY2" fmla="*/ 3231991 h 5558335"/>
                <a:gd name="connsiteX3" fmla="*/ 8044211 w 8079876"/>
                <a:gd name="connsiteY3" fmla="*/ 2589568 h 5558335"/>
                <a:gd name="connsiteX4" fmla="*/ 7079146 w 8079876"/>
                <a:gd name="connsiteY4" fmla="*/ 2150991 h 5558335"/>
                <a:gd name="connsiteX5" fmla="*/ 5664233 w 8079876"/>
                <a:gd name="connsiteY5" fmla="*/ 2690006 h 5558335"/>
                <a:gd name="connsiteX6" fmla="*/ 5880605 w 8079876"/>
                <a:gd name="connsiteY6" fmla="*/ 1538734 h 5558335"/>
                <a:gd name="connsiteX7" fmla="*/ 6069317 w 8079876"/>
                <a:gd name="connsiteY7" fmla="*/ 192257 h 5558335"/>
                <a:gd name="connsiteX8" fmla="*/ 5183793 w 8079876"/>
                <a:gd name="connsiteY8" fmla="*/ 243507 h 5558335"/>
                <a:gd name="connsiteX9" fmla="*/ 4634329 w 8079876"/>
                <a:gd name="connsiteY9" fmla="*/ 2391624 h 5558335"/>
                <a:gd name="connsiteX10" fmla="*/ 3614051 w 8079876"/>
                <a:gd name="connsiteY10" fmla="*/ 1996987 h 5558335"/>
                <a:gd name="connsiteX11" fmla="*/ 1343348 w 8079876"/>
                <a:gd name="connsiteY11" fmla="*/ 301259 h 5558335"/>
                <a:gd name="connsiteX12" fmla="*/ 2603397 w 8079876"/>
                <a:gd name="connsiteY12" fmla="*/ 3190520 h 5558335"/>
                <a:gd name="connsiteX13" fmla="*/ 4577 w 8079876"/>
                <a:gd name="connsiteY13" fmla="*/ 3180895 h 5558335"/>
                <a:gd name="connsiteX14" fmla="*/ 1525369 w 8079876"/>
                <a:gd name="connsiteY14" fmla="*/ 4874941 h 5558335"/>
                <a:gd name="connsiteX15" fmla="*/ 3161664 w 8079876"/>
                <a:gd name="connsiteY15" fmla="*/ 4364802 h 5558335"/>
                <a:gd name="connsiteX16" fmla="*/ 3671803 w 8079876"/>
                <a:gd name="connsiteY16" fmla="*/ 5558335 h 5558335"/>
                <a:gd name="connsiteX0" fmla="*/ 4855372 w 8079536"/>
                <a:gd name="connsiteY0" fmla="*/ 5539084 h 5558335"/>
                <a:gd name="connsiteX1" fmla="*/ 4961286 w 8079536"/>
                <a:gd name="connsiteY1" fmla="*/ 3812835 h 5558335"/>
                <a:gd name="connsiteX2" fmla="*/ 7582720 w 8079536"/>
                <a:gd name="connsiteY2" fmla="*/ 3231991 h 5558335"/>
                <a:gd name="connsiteX3" fmla="*/ 8043873 w 8079536"/>
                <a:gd name="connsiteY3" fmla="*/ 2589568 h 5558335"/>
                <a:gd name="connsiteX4" fmla="*/ 7078808 w 8079536"/>
                <a:gd name="connsiteY4" fmla="*/ 2150991 h 5558335"/>
                <a:gd name="connsiteX5" fmla="*/ 5663895 w 8079536"/>
                <a:gd name="connsiteY5" fmla="*/ 2690006 h 5558335"/>
                <a:gd name="connsiteX6" fmla="*/ 5880267 w 8079536"/>
                <a:gd name="connsiteY6" fmla="*/ 1538734 h 5558335"/>
                <a:gd name="connsiteX7" fmla="*/ 6068979 w 8079536"/>
                <a:gd name="connsiteY7" fmla="*/ 192257 h 5558335"/>
                <a:gd name="connsiteX8" fmla="*/ 5183455 w 8079536"/>
                <a:gd name="connsiteY8" fmla="*/ 243507 h 5558335"/>
                <a:gd name="connsiteX9" fmla="*/ 4633991 w 8079536"/>
                <a:gd name="connsiteY9" fmla="*/ 2391624 h 5558335"/>
                <a:gd name="connsiteX10" fmla="*/ 3613713 w 8079536"/>
                <a:gd name="connsiteY10" fmla="*/ 1996987 h 5558335"/>
                <a:gd name="connsiteX11" fmla="*/ 1343010 w 8079536"/>
                <a:gd name="connsiteY11" fmla="*/ 301259 h 5558335"/>
                <a:gd name="connsiteX12" fmla="*/ 2603059 w 8079536"/>
                <a:gd name="connsiteY12" fmla="*/ 3190520 h 5558335"/>
                <a:gd name="connsiteX13" fmla="*/ 4239 w 8079536"/>
                <a:gd name="connsiteY13" fmla="*/ 3180895 h 5558335"/>
                <a:gd name="connsiteX14" fmla="*/ 2022144 w 8079536"/>
                <a:gd name="connsiteY14" fmla="*/ 4076544 h 5558335"/>
                <a:gd name="connsiteX15" fmla="*/ 3161326 w 8079536"/>
                <a:gd name="connsiteY15" fmla="*/ 4364802 h 5558335"/>
                <a:gd name="connsiteX16" fmla="*/ 3671465 w 8079536"/>
                <a:gd name="connsiteY16" fmla="*/ 5558335 h 5558335"/>
                <a:gd name="connsiteX0" fmla="*/ 5231299 w 8455464"/>
                <a:gd name="connsiteY0" fmla="*/ 5539084 h 5558335"/>
                <a:gd name="connsiteX1" fmla="*/ 5337213 w 8455464"/>
                <a:gd name="connsiteY1" fmla="*/ 3812835 h 5558335"/>
                <a:gd name="connsiteX2" fmla="*/ 7958647 w 8455464"/>
                <a:gd name="connsiteY2" fmla="*/ 3231991 h 5558335"/>
                <a:gd name="connsiteX3" fmla="*/ 8419800 w 8455464"/>
                <a:gd name="connsiteY3" fmla="*/ 2589568 h 5558335"/>
                <a:gd name="connsiteX4" fmla="*/ 7454735 w 8455464"/>
                <a:gd name="connsiteY4" fmla="*/ 2150991 h 5558335"/>
                <a:gd name="connsiteX5" fmla="*/ 6039822 w 8455464"/>
                <a:gd name="connsiteY5" fmla="*/ 2690006 h 5558335"/>
                <a:gd name="connsiteX6" fmla="*/ 6256194 w 8455464"/>
                <a:gd name="connsiteY6" fmla="*/ 1538734 h 5558335"/>
                <a:gd name="connsiteX7" fmla="*/ 6444906 w 8455464"/>
                <a:gd name="connsiteY7" fmla="*/ 192257 h 5558335"/>
                <a:gd name="connsiteX8" fmla="*/ 5559382 w 8455464"/>
                <a:gd name="connsiteY8" fmla="*/ 243507 h 5558335"/>
                <a:gd name="connsiteX9" fmla="*/ 5009918 w 8455464"/>
                <a:gd name="connsiteY9" fmla="*/ 2391624 h 5558335"/>
                <a:gd name="connsiteX10" fmla="*/ 3989640 w 8455464"/>
                <a:gd name="connsiteY10" fmla="*/ 1996987 h 5558335"/>
                <a:gd name="connsiteX11" fmla="*/ 1718937 w 8455464"/>
                <a:gd name="connsiteY11" fmla="*/ 301259 h 5558335"/>
                <a:gd name="connsiteX12" fmla="*/ 2978986 w 8455464"/>
                <a:gd name="connsiteY12" fmla="*/ 3190520 h 5558335"/>
                <a:gd name="connsiteX13" fmla="*/ 3566 w 8455464"/>
                <a:gd name="connsiteY13" fmla="*/ 3497241 h 5558335"/>
                <a:gd name="connsiteX14" fmla="*/ 2398071 w 8455464"/>
                <a:gd name="connsiteY14" fmla="*/ 4076544 h 5558335"/>
                <a:gd name="connsiteX15" fmla="*/ 3537253 w 8455464"/>
                <a:gd name="connsiteY15" fmla="*/ 4364802 h 5558335"/>
                <a:gd name="connsiteX16" fmla="*/ 4047392 w 8455464"/>
                <a:gd name="connsiteY16" fmla="*/ 5558335 h 5558335"/>
                <a:gd name="connsiteX0" fmla="*/ 5228789 w 8452954"/>
                <a:gd name="connsiteY0" fmla="*/ 5539084 h 5558335"/>
                <a:gd name="connsiteX1" fmla="*/ 5334703 w 8452954"/>
                <a:gd name="connsiteY1" fmla="*/ 3812835 h 5558335"/>
                <a:gd name="connsiteX2" fmla="*/ 7956137 w 8452954"/>
                <a:gd name="connsiteY2" fmla="*/ 3231991 h 5558335"/>
                <a:gd name="connsiteX3" fmla="*/ 8417290 w 8452954"/>
                <a:gd name="connsiteY3" fmla="*/ 2589568 h 5558335"/>
                <a:gd name="connsiteX4" fmla="*/ 7452225 w 8452954"/>
                <a:gd name="connsiteY4" fmla="*/ 2150991 h 5558335"/>
                <a:gd name="connsiteX5" fmla="*/ 6037312 w 8452954"/>
                <a:gd name="connsiteY5" fmla="*/ 2690006 h 5558335"/>
                <a:gd name="connsiteX6" fmla="*/ 6253684 w 8452954"/>
                <a:gd name="connsiteY6" fmla="*/ 1538734 h 5558335"/>
                <a:gd name="connsiteX7" fmla="*/ 6442396 w 8452954"/>
                <a:gd name="connsiteY7" fmla="*/ 192257 h 5558335"/>
                <a:gd name="connsiteX8" fmla="*/ 5556872 w 8452954"/>
                <a:gd name="connsiteY8" fmla="*/ 243507 h 5558335"/>
                <a:gd name="connsiteX9" fmla="*/ 5007408 w 8452954"/>
                <a:gd name="connsiteY9" fmla="*/ 2391624 h 5558335"/>
                <a:gd name="connsiteX10" fmla="*/ 3987130 w 8452954"/>
                <a:gd name="connsiteY10" fmla="*/ 1996987 h 5558335"/>
                <a:gd name="connsiteX11" fmla="*/ 1716427 w 8452954"/>
                <a:gd name="connsiteY11" fmla="*/ 301259 h 5558335"/>
                <a:gd name="connsiteX12" fmla="*/ 2976476 w 8452954"/>
                <a:gd name="connsiteY12" fmla="*/ 3190520 h 5558335"/>
                <a:gd name="connsiteX13" fmla="*/ 1056 w 8452954"/>
                <a:gd name="connsiteY13" fmla="*/ 3497241 h 5558335"/>
                <a:gd name="connsiteX14" fmla="*/ 2395561 w 8452954"/>
                <a:gd name="connsiteY14" fmla="*/ 4076544 h 5558335"/>
                <a:gd name="connsiteX15" fmla="*/ 3534743 w 8452954"/>
                <a:gd name="connsiteY15" fmla="*/ 4364802 h 5558335"/>
                <a:gd name="connsiteX16" fmla="*/ 4044882 w 8452954"/>
                <a:gd name="connsiteY16" fmla="*/ 5558335 h 5558335"/>
                <a:gd name="connsiteX0" fmla="*/ 5228789 w 8470991"/>
                <a:gd name="connsiteY0" fmla="*/ 5539084 h 5558335"/>
                <a:gd name="connsiteX1" fmla="*/ 4747203 w 8470991"/>
                <a:gd name="connsiteY1" fmla="*/ 3933348 h 5558335"/>
                <a:gd name="connsiteX2" fmla="*/ 7956137 w 8470991"/>
                <a:gd name="connsiteY2" fmla="*/ 3231991 h 5558335"/>
                <a:gd name="connsiteX3" fmla="*/ 8417290 w 8470991"/>
                <a:gd name="connsiteY3" fmla="*/ 2589568 h 5558335"/>
                <a:gd name="connsiteX4" fmla="*/ 7452225 w 8470991"/>
                <a:gd name="connsiteY4" fmla="*/ 2150991 h 5558335"/>
                <a:gd name="connsiteX5" fmla="*/ 6037312 w 8470991"/>
                <a:gd name="connsiteY5" fmla="*/ 2690006 h 5558335"/>
                <a:gd name="connsiteX6" fmla="*/ 6253684 w 8470991"/>
                <a:gd name="connsiteY6" fmla="*/ 1538734 h 5558335"/>
                <a:gd name="connsiteX7" fmla="*/ 6442396 w 8470991"/>
                <a:gd name="connsiteY7" fmla="*/ 192257 h 5558335"/>
                <a:gd name="connsiteX8" fmla="*/ 5556872 w 8470991"/>
                <a:gd name="connsiteY8" fmla="*/ 243507 h 5558335"/>
                <a:gd name="connsiteX9" fmla="*/ 5007408 w 8470991"/>
                <a:gd name="connsiteY9" fmla="*/ 2391624 h 5558335"/>
                <a:gd name="connsiteX10" fmla="*/ 3987130 w 8470991"/>
                <a:gd name="connsiteY10" fmla="*/ 1996987 h 5558335"/>
                <a:gd name="connsiteX11" fmla="*/ 1716427 w 8470991"/>
                <a:gd name="connsiteY11" fmla="*/ 301259 h 5558335"/>
                <a:gd name="connsiteX12" fmla="*/ 2976476 w 8470991"/>
                <a:gd name="connsiteY12" fmla="*/ 3190520 h 5558335"/>
                <a:gd name="connsiteX13" fmla="*/ 1056 w 8470991"/>
                <a:gd name="connsiteY13" fmla="*/ 3497241 h 5558335"/>
                <a:gd name="connsiteX14" fmla="*/ 2395561 w 8470991"/>
                <a:gd name="connsiteY14" fmla="*/ 4076544 h 5558335"/>
                <a:gd name="connsiteX15" fmla="*/ 3534743 w 8470991"/>
                <a:gd name="connsiteY15" fmla="*/ 4364802 h 5558335"/>
                <a:gd name="connsiteX16" fmla="*/ 4044882 w 8470991"/>
                <a:gd name="connsiteY16" fmla="*/ 5558335 h 5558335"/>
                <a:gd name="connsiteX0" fmla="*/ 4806996 w 8470991"/>
                <a:gd name="connsiteY0" fmla="*/ 5674661 h 5674661"/>
                <a:gd name="connsiteX1" fmla="*/ 4747203 w 8470991"/>
                <a:gd name="connsiteY1" fmla="*/ 3933348 h 5674661"/>
                <a:gd name="connsiteX2" fmla="*/ 7956137 w 8470991"/>
                <a:gd name="connsiteY2" fmla="*/ 3231991 h 5674661"/>
                <a:gd name="connsiteX3" fmla="*/ 8417290 w 8470991"/>
                <a:gd name="connsiteY3" fmla="*/ 2589568 h 5674661"/>
                <a:gd name="connsiteX4" fmla="*/ 7452225 w 8470991"/>
                <a:gd name="connsiteY4" fmla="*/ 2150991 h 5674661"/>
                <a:gd name="connsiteX5" fmla="*/ 6037312 w 8470991"/>
                <a:gd name="connsiteY5" fmla="*/ 2690006 h 5674661"/>
                <a:gd name="connsiteX6" fmla="*/ 6253684 w 8470991"/>
                <a:gd name="connsiteY6" fmla="*/ 1538734 h 5674661"/>
                <a:gd name="connsiteX7" fmla="*/ 6442396 w 8470991"/>
                <a:gd name="connsiteY7" fmla="*/ 192257 h 5674661"/>
                <a:gd name="connsiteX8" fmla="*/ 5556872 w 8470991"/>
                <a:gd name="connsiteY8" fmla="*/ 243507 h 5674661"/>
                <a:gd name="connsiteX9" fmla="*/ 5007408 w 8470991"/>
                <a:gd name="connsiteY9" fmla="*/ 2391624 h 5674661"/>
                <a:gd name="connsiteX10" fmla="*/ 3987130 w 8470991"/>
                <a:gd name="connsiteY10" fmla="*/ 1996987 h 5674661"/>
                <a:gd name="connsiteX11" fmla="*/ 1716427 w 8470991"/>
                <a:gd name="connsiteY11" fmla="*/ 301259 h 5674661"/>
                <a:gd name="connsiteX12" fmla="*/ 2976476 w 8470991"/>
                <a:gd name="connsiteY12" fmla="*/ 3190520 h 5674661"/>
                <a:gd name="connsiteX13" fmla="*/ 1056 w 8470991"/>
                <a:gd name="connsiteY13" fmla="*/ 3497241 h 5674661"/>
                <a:gd name="connsiteX14" fmla="*/ 2395561 w 8470991"/>
                <a:gd name="connsiteY14" fmla="*/ 4076544 h 5674661"/>
                <a:gd name="connsiteX15" fmla="*/ 3534743 w 8470991"/>
                <a:gd name="connsiteY15" fmla="*/ 4364802 h 5674661"/>
                <a:gd name="connsiteX16" fmla="*/ 4044882 w 8470991"/>
                <a:gd name="connsiteY16" fmla="*/ 5558335 h 5674661"/>
                <a:gd name="connsiteX0" fmla="*/ 4806996 w 8694854"/>
                <a:gd name="connsiteY0" fmla="*/ 5674661 h 5674661"/>
                <a:gd name="connsiteX1" fmla="*/ 4747203 w 8694854"/>
                <a:gd name="connsiteY1" fmla="*/ 3933348 h 5674661"/>
                <a:gd name="connsiteX2" fmla="*/ 7956137 w 8694854"/>
                <a:gd name="connsiteY2" fmla="*/ 3231991 h 5674661"/>
                <a:gd name="connsiteX3" fmla="*/ 8673379 w 8694854"/>
                <a:gd name="connsiteY3" fmla="*/ 2438927 h 5674661"/>
                <a:gd name="connsiteX4" fmla="*/ 7452225 w 8694854"/>
                <a:gd name="connsiteY4" fmla="*/ 2150991 h 5674661"/>
                <a:gd name="connsiteX5" fmla="*/ 6037312 w 8694854"/>
                <a:gd name="connsiteY5" fmla="*/ 2690006 h 5674661"/>
                <a:gd name="connsiteX6" fmla="*/ 6253684 w 8694854"/>
                <a:gd name="connsiteY6" fmla="*/ 1538734 h 5674661"/>
                <a:gd name="connsiteX7" fmla="*/ 6442396 w 8694854"/>
                <a:gd name="connsiteY7" fmla="*/ 192257 h 5674661"/>
                <a:gd name="connsiteX8" fmla="*/ 5556872 w 8694854"/>
                <a:gd name="connsiteY8" fmla="*/ 243507 h 5674661"/>
                <a:gd name="connsiteX9" fmla="*/ 5007408 w 8694854"/>
                <a:gd name="connsiteY9" fmla="*/ 2391624 h 5674661"/>
                <a:gd name="connsiteX10" fmla="*/ 3987130 w 8694854"/>
                <a:gd name="connsiteY10" fmla="*/ 1996987 h 5674661"/>
                <a:gd name="connsiteX11" fmla="*/ 1716427 w 8694854"/>
                <a:gd name="connsiteY11" fmla="*/ 301259 h 5674661"/>
                <a:gd name="connsiteX12" fmla="*/ 2976476 w 8694854"/>
                <a:gd name="connsiteY12" fmla="*/ 3190520 h 5674661"/>
                <a:gd name="connsiteX13" fmla="*/ 1056 w 8694854"/>
                <a:gd name="connsiteY13" fmla="*/ 3497241 h 5674661"/>
                <a:gd name="connsiteX14" fmla="*/ 2395561 w 8694854"/>
                <a:gd name="connsiteY14" fmla="*/ 4076544 h 5674661"/>
                <a:gd name="connsiteX15" fmla="*/ 3534743 w 8694854"/>
                <a:gd name="connsiteY15" fmla="*/ 4364802 h 5674661"/>
                <a:gd name="connsiteX16" fmla="*/ 4044882 w 8694854"/>
                <a:gd name="connsiteY16" fmla="*/ 5558335 h 5674661"/>
                <a:gd name="connsiteX0" fmla="*/ 4806996 w 8695726"/>
                <a:gd name="connsiteY0" fmla="*/ 5674661 h 5674661"/>
                <a:gd name="connsiteX1" fmla="*/ 4747203 w 8695726"/>
                <a:gd name="connsiteY1" fmla="*/ 3933348 h 5674661"/>
                <a:gd name="connsiteX2" fmla="*/ 7956137 w 8695726"/>
                <a:gd name="connsiteY2" fmla="*/ 3231991 h 5674661"/>
                <a:gd name="connsiteX3" fmla="*/ 8673379 w 8695726"/>
                <a:gd name="connsiteY3" fmla="*/ 2438927 h 5674661"/>
                <a:gd name="connsiteX4" fmla="*/ 7437162 w 8695726"/>
                <a:gd name="connsiteY4" fmla="*/ 1849709 h 5674661"/>
                <a:gd name="connsiteX5" fmla="*/ 6037312 w 8695726"/>
                <a:gd name="connsiteY5" fmla="*/ 2690006 h 5674661"/>
                <a:gd name="connsiteX6" fmla="*/ 6253684 w 8695726"/>
                <a:gd name="connsiteY6" fmla="*/ 1538734 h 5674661"/>
                <a:gd name="connsiteX7" fmla="*/ 6442396 w 8695726"/>
                <a:gd name="connsiteY7" fmla="*/ 192257 h 5674661"/>
                <a:gd name="connsiteX8" fmla="*/ 5556872 w 8695726"/>
                <a:gd name="connsiteY8" fmla="*/ 243507 h 5674661"/>
                <a:gd name="connsiteX9" fmla="*/ 5007408 w 8695726"/>
                <a:gd name="connsiteY9" fmla="*/ 2391624 h 5674661"/>
                <a:gd name="connsiteX10" fmla="*/ 3987130 w 8695726"/>
                <a:gd name="connsiteY10" fmla="*/ 1996987 h 5674661"/>
                <a:gd name="connsiteX11" fmla="*/ 1716427 w 8695726"/>
                <a:gd name="connsiteY11" fmla="*/ 301259 h 5674661"/>
                <a:gd name="connsiteX12" fmla="*/ 2976476 w 8695726"/>
                <a:gd name="connsiteY12" fmla="*/ 3190520 h 5674661"/>
                <a:gd name="connsiteX13" fmla="*/ 1056 w 8695726"/>
                <a:gd name="connsiteY13" fmla="*/ 3497241 h 5674661"/>
                <a:gd name="connsiteX14" fmla="*/ 2395561 w 8695726"/>
                <a:gd name="connsiteY14" fmla="*/ 4076544 h 5674661"/>
                <a:gd name="connsiteX15" fmla="*/ 3534743 w 8695726"/>
                <a:gd name="connsiteY15" fmla="*/ 4364802 h 5674661"/>
                <a:gd name="connsiteX16" fmla="*/ 4044882 w 8695726"/>
                <a:gd name="connsiteY16" fmla="*/ 5558335 h 5674661"/>
                <a:gd name="connsiteX0" fmla="*/ 4806996 w 8912644"/>
                <a:gd name="connsiteY0" fmla="*/ 5674661 h 5674661"/>
                <a:gd name="connsiteX1" fmla="*/ 4747203 w 8912644"/>
                <a:gd name="connsiteY1" fmla="*/ 3933348 h 5674661"/>
                <a:gd name="connsiteX2" fmla="*/ 7956137 w 8912644"/>
                <a:gd name="connsiteY2" fmla="*/ 3231991 h 5674661"/>
                <a:gd name="connsiteX3" fmla="*/ 8899341 w 8912644"/>
                <a:gd name="connsiteY3" fmla="*/ 2378670 h 5674661"/>
                <a:gd name="connsiteX4" fmla="*/ 7437162 w 8912644"/>
                <a:gd name="connsiteY4" fmla="*/ 1849709 h 5674661"/>
                <a:gd name="connsiteX5" fmla="*/ 6037312 w 8912644"/>
                <a:gd name="connsiteY5" fmla="*/ 2690006 h 5674661"/>
                <a:gd name="connsiteX6" fmla="*/ 6253684 w 8912644"/>
                <a:gd name="connsiteY6" fmla="*/ 1538734 h 5674661"/>
                <a:gd name="connsiteX7" fmla="*/ 6442396 w 8912644"/>
                <a:gd name="connsiteY7" fmla="*/ 192257 h 5674661"/>
                <a:gd name="connsiteX8" fmla="*/ 5556872 w 8912644"/>
                <a:gd name="connsiteY8" fmla="*/ 243507 h 5674661"/>
                <a:gd name="connsiteX9" fmla="*/ 5007408 w 8912644"/>
                <a:gd name="connsiteY9" fmla="*/ 2391624 h 5674661"/>
                <a:gd name="connsiteX10" fmla="*/ 3987130 w 8912644"/>
                <a:gd name="connsiteY10" fmla="*/ 1996987 h 5674661"/>
                <a:gd name="connsiteX11" fmla="*/ 1716427 w 8912644"/>
                <a:gd name="connsiteY11" fmla="*/ 301259 h 5674661"/>
                <a:gd name="connsiteX12" fmla="*/ 2976476 w 8912644"/>
                <a:gd name="connsiteY12" fmla="*/ 3190520 h 5674661"/>
                <a:gd name="connsiteX13" fmla="*/ 1056 w 8912644"/>
                <a:gd name="connsiteY13" fmla="*/ 3497241 h 5674661"/>
                <a:gd name="connsiteX14" fmla="*/ 2395561 w 8912644"/>
                <a:gd name="connsiteY14" fmla="*/ 4076544 h 5674661"/>
                <a:gd name="connsiteX15" fmla="*/ 3534743 w 8912644"/>
                <a:gd name="connsiteY15" fmla="*/ 4364802 h 5674661"/>
                <a:gd name="connsiteX16" fmla="*/ 4044882 w 8912644"/>
                <a:gd name="connsiteY16" fmla="*/ 5558335 h 5674661"/>
                <a:gd name="connsiteX0" fmla="*/ 4806996 w 8912644"/>
                <a:gd name="connsiteY0" fmla="*/ 5674661 h 7200319"/>
                <a:gd name="connsiteX1" fmla="*/ 4747203 w 8912644"/>
                <a:gd name="connsiteY1" fmla="*/ 3933348 h 7200319"/>
                <a:gd name="connsiteX2" fmla="*/ 7956137 w 8912644"/>
                <a:gd name="connsiteY2" fmla="*/ 3231991 h 7200319"/>
                <a:gd name="connsiteX3" fmla="*/ 8899341 w 8912644"/>
                <a:gd name="connsiteY3" fmla="*/ 2378670 h 7200319"/>
                <a:gd name="connsiteX4" fmla="*/ 7437162 w 8912644"/>
                <a:gd name="connsiteY4" fmla="*/ 1849709 h 7200319"/>
                <a:gd name="connsiteX5" fmla="*/ 6037312 w 8912644"/>
                <a:gd name="connsiteY5" fmla="*/ 2690006 h 7200319"/>
                <a:gd name="connsiteX6" fmla="*/ 6253684 w 8912644"/>
                <a:gd name="connsiteY6" fmla="*/ 1538734 h 7200319"/>
                <a:gd name="connsiteX7" fmla="*/ 6442396 w 8912644"/>
                <a:gd name="connsiteY7" fmla="*/ 192257 h 7200319"/>
                <a:gd name="connsiteX8" fmla="*/ 5556872 w 8912644"/>
                <a:gd name="connsiteY8" fmla="*/ 243507 h 7200319"/>
                <a:gd name="connsiteX9" fmla="*/ 5007408 w 8912644"/>
                <a:gd name="connsiteY9" fmla="*/ 2391624 h 7200319"/>
                <a:gd name="connsiteX10" fmla="*/ 3987130 w 8912644"/>
                <a:gd name="connsiteY10" fmla="*/ 1996987 h 7200319"/>
                <a:gd name="connsiteX11" fmla="*/ 1716427 w 8912644"/>
                <a:gd name="connsiteY11" fmla="*/ 301259 h 7200319"/>
                <a:gd name="connsiteX12" fmla="*/ 2976476 w 8912644"/>
                <a:gd name="connsiteY12" fmla="*/ 3190520 h 7200319"/>
                <a:gd name="connsiteX13" fmla="*/ 1056 w 8912644"/>
                <a:gd name="connsiteY13" fmla="*/ 3497241 h 7200319"/>
                <a:gd name="connsiteX14" fmla="*/ 2395561 w 8912644"/>
                <a:gd name="connsiteY14" fmla="*/ 4076544 h 7200319"/>
                <a:gd name="connsiteX15" fmla="*/ 3534743 w 8912644"/>
                <a:gd name="connsiteY15" fmla="*/ 4364802 h 7200319"/>
                <a:gd name="connsiteX16" fmla="*/ 3969562 w 8912644"/>
                <a:gd name="connsiteY16" fmla="*/ 7200319 h 7200319"/>
                <a:gd name="connsiteX0" fmla="*/ 5002828 w 8912644"/>
                <a:gd name="connsiteY0" fmla="*/ 7181069 h 7200319"/>
                <a:gd name="connsiteX1" fmla="*/ 4747203 w 8912644"/>
                <a:gd name="connsiteY1" fmla="*/ 3933348 h 7200319"/>
                <a:gd name="connsiteX2" fmla="*/ 7956137 w 8912644"/>
                <a:gd name="connsiteY2" fmla="*/ 3231991 h 7200319"/>
                <a:gd name="connsiteX3" fmla="*/ 8899341 w 8912644"/>
                <a:gd name="connsiteY3" fmla="*/ 2378670 h 7200319"/>
                <a:gd name="connsiteX4" fmla="*/ 7437162 w 8912644"/>
                <a:gd name="connsiteY4" fmla="*/ 1849709 h 7200319"/>
                <a:gd name="connsiteX5" fmla="*/ 6037312 w 8912644"/>
                <a:gd name="connsiteY5" fmla="*/ 2690006 h 7200319"/>
                <a:gd name="connsiteX6" fmla="*/ 6253684 w 8912644"/>
                <a:gd name="connsiteY6" fmla="*/ 1538734 h 7200319"/>
                <a:gd name="connsiteX7" fmla="*/ 6442396 w 8912644"/>
                <a:gd name="connsiteY7" fmla="*/ 192257 h 7200319"/>
                <a:gd name="connsiteX8" fmla="*/ 5556872 w 8912644"/>
                <a:gd name="connsiteY8" fmla="*/ 243507 h 7200319"/>
                <a:gd name="connsiteX9" fmla="*/ 5007408 w 8912644"/>
                <a:gd name="connsiteY9" fmla="*/ 2391624 h 7200319"/>
                <a:gd name="connsiteX10" fmla="*/ 3987130 w 8912644"/>
                <a:gd name="connsiteY10" fmla="*/ 1996987 h 7200319"/>
                <a:gd name="connsiteX11" fmla="*/ 1716427 w 8912644"/>
                <a:gd name="connsiteY11" fmla="*/ 301259 h 7200319"/>
                <a:gd name="connsiteX12" fmla="*/ 2976476 w 8912644"/>
                <a:gd name="connsiteY12" fmla="*/ 3190520 h 7200319"/>
                <a:gd name="connsiteX13" fmla="*/ 1056 w 8912644"/>
                <a:gd name="connsiteY13" fmla="*/ 3497241 h 7200319"/>
                <a:gd name="connsiteX14" fmla="*/ 2395561 w 8912644"/>
                <a:gd name="connsiteY14" fmla="*/ 4076544 h 7200319"/>
                <a:gd name="connsiteX15" fmla="*/ 3534743 w 8912644"/>
                <a:gd name="connsiteY15" fmla="*/ 4364802 h 7200319"/>
                <a:gd name="connsiteX16" fmla="*/ 3969562 w 8912644"/>
                <a:gd name="connsiteY16" fmla="*/ 7200319 h 7200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12644" h="7200319">
                  <a:moveTo>
                    <a:pt x="5002828" y="7181069"/>
                  </a:moveTo>
                  <a:cubicBezTo>
                    <a:pt x="4929836" y="6652481"/>
                    <a:pt x="4254985" y="4591528"/>
                    <a:pt x="4747203" y="3933348"/>
                  </a:cubicBezTo>
                  <a:cubicBezTo>
                    <a:pt x="5239421" y="3275168"/>
                    <a:pt x="7264114" y="3491104"/>
                    <a:pt x="7956137" y="3231991"/>
                  </a:cubicBezTo>
                  <a:cubicBezTo>
                    <a:pt x="8648160" y="2972878"/>
                    <a:pt x="8985837" y="2609050"/>
                    <a:pt x="8899341" y="2378670"/>
                  </a:cubicBezTo>
                  <a:cubicBezTo>
                    <a:pt x="8812845" y="2148290"/>
                    <a:pt x="7914167" y="1797820"/>
                    <a:pt x="7437162" y="1849709"/>
                  </a:cubicBezTo>
                  <a:cubicBezTo>
                    <a:pt x="6960157" y="1901598"/>
                    <a:pt x="6234558" y="2741835"/>
                    <a:pt x="6037312" y="2690006"/>
                  </a:cubicBezTo>
                  <a:cubicBezTo>
                    <a:pt x="5840066" y="2638177"/>
                    <a:pt x="6186170" y="1955026"/>
                    <a:pt x="6253684" y="1538734"/>
                  </a:cubicBezTo>
                  <a:cubicBezTo>
                    <a:pt x="6321198" y="1122442"/>
                    <a:pt x="6601213" y="405617"/>
                    <a:pt x="6442396" y="192257"/>
                  </a:cubicBezTo>
                  <a:cubicBezTo>
                    <a:pt x="6283579" y="-21103"/>
                    <a:pt x="5796037" y="-123054"/>
                    <a:pt x="5556872" y="243507"/>
                  </a:cubicBezTo>
                  <a:cubicBezTo>
                    <a:pt x="5317707" y="610068"/>
                    <a:pt x="5269032" y="2099377"/>
                    <a:pt x="5007408" y="2391624"/>
                  </a:cubicBezTo>
                  <a:cubicBezTo>
                    <a:pt x="4745784" y="2683871"/>
                    <a:pt x="4535627" y="2345381"/>
                    <a:pt x="3987130" y="1996987"/>
                  </a:cubicBezTo>
                  <a:cubicBezTo>
                    <a:pt x="3438633" y="1648593"/>
                    <a:pt x="2731892" y="-706184"/>
                    <a:pt x="1716427" y="301259"/>
                  </a:cubicBezTo>
                  <a:cubicBezTo>
                    <a:pt x="700962" y="1308702"/>
                    <a:pt x="3262371" y="2657856"/>
                    <a:pt x="2976476" y="3190520"/>
                  </a:cubicBezTo>
                  <a:cubicBezTo>
                    <a:pt x="2690581" y="3723184"/>
                    <a:pt x="52682" y="2656621"/>
                    <a:pt x="1056" y="3497241"/>
                  </a:cubicBezTo>
                  <a:cubicBezTo>
                    <a:pt x="-50570" y="4337861"/>
                    <a:pt x="1806613" y="3931951"/>
                    <a:pt x="2395561" y="4076544"/>
                  </a:cubicBezTo>
                  <a:cubicBezTo>
                    <a:pt x="2984509" y="4221138"/>
                    <a:pt x="3272410" y="3844173"/>
                    <a:pt x="3534743" y="4364802"/>
                  </a:cubicBezTo>
                  <a:cubicBezTo>
                    <a:pt x="3797077" y="4885431"/>
                    <a:pt x="3908602" y="6673335"/>
                    <a:pt x="3969562" y="7200319"/>
                  </a:cubicBezTo>
                </a:path>
              </a:pathLst>
            </a:custGeom>
            <a:solidFill>
              <a:srgbClr val="92D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4">
              <a:extLst>
                <a:ext uri="{FF2B5EF4-FFF2-40B4-BE49-F238E27FC236}">
                  <a16:creationId xmlns:a16="http://schemas.microsoft.com/office/drawing/2014/main" id="{F8C8FDED-5248-4CD7-99CC-A303A24D5D3A}"/>
                </a:ext>
              </a:extLst>
            </p:cNvPr>
            <p:cNvSpPr/>
            <p:nvPr/>
          </p:nvSpPr>
          <p:spPr>
            <a:xfrm>
              <a:off x="4474275" y="3478428"/>
              <a:ext cx="2941257" cy="2938640"/>
            </a:xfrm>
            <a:custGeom>
              <a:avLst/>
              <a:gdLst>
                <a:gd name="connsiteX0" fmla="*/ 5238638 w 9098584"/>
                <a:gd name="connsiteY0" fmla="*/ 5274897 h 5294148"/>
                <a:gd name="connsiteX1" fmla="*/ 5691025 w 9098584"/>
                <a:gd name="connsiteY1" fmla="*/ 3744480 h 5294148"/>
                <a:gd name="connsiteX2" fmla="*/ 8828861 w 9098584"/>
                <a:gd name="connsiteY2" fmla="*/ 2435445 h 5294148"/>
                <a:gd name="connsiteX3" fmla="*/ 8761484 w 9098584"/>
                <a:gd name="connsiteY3" fmla="*/ 1232287 h 5294148"/>
                <a:gd name="connsiteX4" fmla="*/ 7327320 w 9098584"/>
                <a:gd name="connsiteY4" fmla="*/ 1963807 h 5294148"/>
                <a:gd name="connsiteX5" fmla="*/ 6432171 w 9098584"/>
                <a:gd name="connsiteY5" fmla="*/ 2079310 h 5294148"/>
                <a:gd name="connsiteX6" fmla="*/ 6615051 w 9098584"/>
                <a:gd name="connsiteY6" fmla="*/ 1338165 h 5294148"/>
                <a:gd name="connsiteX7" fmla="*/ 6865308 w 9098584"/>
                <a:gd name="connsiteY7" fmla="*/ 375638 h 5294148"/>
                <a:gd name="connsiteX8" fmla="*/ 5334891 w 9098584"/>
                <a:gd name="connsiteY8" fmla="*/ 38754 h 5294148"/>
                <a:gd name="connsiteX9" fmla="*/ 5248263 w 9098584"/>
                <a:gd name="connsiteY9" fmla="*/ 1203411 h 5294148"/>
                <a:gd name="connsiteX10" fmla="*/ 5450394 w 9098584"/>
                <a:gd name="connsiteY10" fmla="*/ 1954182 h 5294148"/>
                <a:gd name="connsiteX11" fmla="*/ 4064356 w 9098584"/>
                <a:gd name="connsiteY11" fmla="*/ 1607672 h 5294148"/>
                <a:gd name="connsiteX12" fmla="*/ 4045105 w 9098584"/>
                <a:gd name="connsiteY12" fmla="*/ 298636 h 5294148"/>
                <a:gd name="connsiteX13" fmla="*/ 2091177 w 9098584"/>
                <a:gd name="connsiteY13" fmla="*/ 135007 h 5294148"/>
                <a:gd name="connsiteX14" fmla="*/ 2832322 w 9098584"/>
                <a:gd name="connsiteY14" fmla="*/ 1896430 h 5294148"/>
                <a:gd name="connsiteX15" fmla="*/ 3313585 w 9098584"/>
                <a:gd name="connsiteY15" fmla="*/ 2223689 h 5294148"/>
                <a:gd name="connsiteX16" fmla="*/ 2582065 w 9098584"/>
                <a:gd name="connsiteY16" fmla="*/ 2945584 h 5294148"/>
                <a:gd name="connsiteX17" fmla="*/ 1042023 w 9098584"/>
                <a:gd name="connsiteY17" fmla="*/ 2358443 h 5294148"/>
                <a:gd name="connsiteX18" fmla="*/ 12120 w 9098584"/>
                <a:gd name="connsiteY18" fmla="*/ 3166965 h 5294148"/>
                <a:gd name="connsiteX19" fmla="*/ 1725417 w 9098584"/>
                <a:gd name="connsiteY19" fmla="*/ 4456750 h 5294148"/>
                <a:gd name="connsiteX20" fmla="*/ 3544592 w 9098584"/>
                <a:gd name="connsiteY20" fmla="*/ 4100615 h 5294148"/>
                <a:gd name="connsiteX21" fmla="*/ 4054731 w 9098584"/>
                <a:gd name="connsiteY21" fmla="*/ 5294148 h 5294148"/>
                <a:gd name="connsiteX0" fmla="*/ 5238638 w 9098584"/>
                <a:gd name="connsiteY0" fmla="*/ 5274897 h 5294148"/>
                <a:gd name="connsiteX1" fmla="*/ 5691025 w 9098584"/>
                <a:gd name="connsiteY1" fmla="*/ 3744480 h 5294148"/>
                <a:gd name="connsiteX2" fmla="*/ 8828861 w 9098584"/>
                <a:gd name="connsiteY2" fmla="*/ 2435445 h 5294148"/>
                <a:gd name="connsiteX3" fmla="*/ 8761484 w 9098584"/>
                <a:gd name="connsiteY3" fmla="*/ 1232287 h 5294148"/>
                <a:gd name="connsiteX4" fmla="*/ 7327320 w 9098584"/>
                <a:gd name="connsiteY4" fmla="*/ 1963807 h 5294148"/>
                <a:gd name="connsiteX5" fmla="*/ 6432171 w 9098584"/>
                <a:gd name="connsiteY5" fmla="*/ 2079310 h 5294148"/>
                <a:gd name="connsiteX6" fmla="*/ 6615051 w 9098584"/>
                <a:gd name="connsiteY6" fmla="*/ 1338165 h 5294148"/>
                <a:gd name="connsiteX7" fmla="*/ 6865308 w 9098584"/>
                <a:gd name="connsiteY7" fmla="*/ 375638 h 5294148"/>
                <a:gd name="connsiteX8" fmla="*/ 5334891 w 9098584"/>
                <a:gd name="connsiteY8" fmla="*/ 38754 h 5294148"/>
                <a:gd name="connsiteX9" fmla="*/ 5248263 w 9098584"/>
                <a:gd name="connsiteY9" fmla="*/ 1203411 h 5294148"/>
                <a:gd name="connsiteX10" fmla="*/ 5450394 w 9098584"/>
                <a:gd name="connsiteY10" fmla="*/ 1954182 h 5294148"/>
                <a:gd name="connsiteX11" fmla="*/ 4064356 w 9098584"/>
                <a:gd name="connsiteY11" fmla="*/ 1607672 h 5294148"/>
                <a:gd name="connsiteX12" fmla="*/ 4045105 w 9098584"/>
                <a:gd name="connsiteY12" fmla="*/ 298636 h 5294148"/>
                <a:gd name="connsiteX13" fmla="*/ 2091177 w 9098584"/>
                <a:gd name="connsiteY13" fmla="*/ 135007 h 5294148"/>
                <a:gd name="connsiteX14" fmla="*/ 2428061 w 9098584"/>
                <a:gd name="connsiteY14" fmla="*/ 1665424 h 5294148"/>
                <a:gd name="connsiteX15" fmla="*/ 3313585 w 9098584"/>
                <a:gd name="connsiteY15" fmla="*/ 2223689 h 5294148"/>
                <a:gd name="connsiteX16" fmla="*/ 2582065 w 9098584"/>
                <a:gd name="connsiteY16" fmla="*/ 2945584 h 5294148"/>
                <a:gd name="connsiteX17" fmla="*/ 1042023 w 9098584"/>
                <a:gd name="connsiteY17" fmla="*/ 2358443 h 5294148"/>
                <a:gd name="connsiteX18" fmla="*/ 12120 w 9098584"/>
                <a:gd name="connsiteY18" fmla="*/ 3166965 h 5294148"/>
                <a:gd name="connsiteX19" fmla="*/ 1725417 w 9098584"/>
                <a:gd name="connsiteY19" fmla="*/ 4456750 h 5294148"/>
                <a:gd name="connsiteX20" fmla="*/ 3544592 w 9098584"/>
                <a:gd name="connsiteY20" fmla="*/ 4100615 h 5294148"/>
                <a:gd name="connsiteX21" fmla="*/ 4054731 w 9098584"/>
                <a:gd name="connsiteY21" fmla="*/ 5294148 h 5294148"/>
                <a:gd name="connsiteX0" fmla="*/ 5239222 w 9099168"/>
                <a:gd name="connsiteY0" fmla="*/ 5274897 h 5294148"/>
                <a:gd name="connsiteX1" fmla="*/ 5691609 w 9099168"/>
                <a:gd name="connsiteY1" fmla="*/ 3744480 h 5294148"/>
                <a:gd name="connsiteX2" fmla="*/ 8829445 w 9099168"/>
                <a:gd name="connsiteY2" fmla="*/ 2435445 h 5294148"/>
                <a:gd name="connsiteX3" fmla="*/ 8762068 w 9099168"/>
                <a:gd name="connsiteY3" fmla="*/ 1232287 h 5294148"/>
                <a:gd name="connsiteX4" fmla="*/ 7327904 w 9099168"/>
                <a:gd name="connsiteY4" fmla="*/ 1963807 h 5294148"/>
                <a:gd name="connsiteX5" fmla="*/ 6432755 w 9099168"/>
                <a:gd name="connsiteY5" fmla="*/ 2079310 h 5294148"/>
                <a:gd name="connsiteX6" fmla="*/ 6615635 w 9099168"/>
                <a:gd name="connsiteY6" fmla="*/ 1338165 h 5294148"/>
                <a:gd name="connsiteX7" fmla="*/ 6865892 w 9099168"/>
                <a:gd name="connsiteY7" fmla="*/ 375638 h 5294148"/>
                <a:gd name="connsiteX8" fmla="*/ 5335475 w 9099168"/>
                <a:gd name="connsiteY8" fmla="*/ 38754 h 5294148"/>
                <a:gd name="connsiteX9" fmla="*/ 5248847 w 9099168"/>
                <a:gd name="connsiteY9" fmla="*/ 1203411 h 5294148"/>
                <a:gd name="connsiteX10" fmla="*/ 5450978 w 9099168"/>
                <a:gd name="connsiteY10" fmla="*/ 1954182 h 5294148"/>
                <a:gd name="connsiteX11" fmla="*/ 4064940 w 9099168"/>
                <a:gd name="connsiteY11" fmla="*/ 1607672 h 5294148"/>
                <a:gd name="connsiteX12" fmla="*/ 4045689 w 9099168"/>
                <a:gd name="connsiteY12" fmla="*/ 298636 h 5294148"/>
                <a:gd name="connsiteX13" fmla="*/ 2091761 w 9099168"/>
                <a:gd name="connsiteY13" fmla="*/ 135007 h 5294148"/>
                <a:gd name="connsiteX14" fmla="*/ 2428645 w 9099168"/>
                <a:gd name="connsiteY14" fmla="*/ 1665424 h 5294148"/>
                <a:gd name="connsiteX15" fmla="*/ 3314169 w 9099168"/>
                <a:gd name="connsiteY15" fmla="*/ 2223689 h 5294148"/>
                <a:gd name="connsiteX16" fmla="*/ 2813655 w 9099168"/>
                <a:gd name="connsiteY16" fmla="*/ 2984085 h 5294148"/>
                <a:gd name="connsiteX17" fmla="*/ 1042607 w 9099168"/>
                <a:gd name="connsiteY17" fmla="*/ 2358443 h 5294148"/>
                <a:gd name="connsiteX18" fmla="*/ 12704 w 9099168"/>
                <a:gd name="connsiteY18" fmla="*/ 3166965 h 5294148"/>
                <a:gd name="connsiteX19" fmla="*/ 1726001 w 9099168"/>
                <a:gd name="connsiteY19" fmla="*/ 4456750 h 5294148"/>
                <a:gd name="connsiteX20" fmla="*/ 3545176 w 9099168"/>
                <a:gd name="connsiteY20" fmla="*/ 4100615 h 5294148"/>
                <a:gd name="connsiteX21" fmla="*/ 4055315 w 9099168"/>
                <a:gd name="connsiteY21" fmla="*/ 5294148 h 5294148"/>
                <a:gd name="connsiteX0" fmla="*/ 5239222 w 9099168"/>
                <a:gd name="connsiteY0" fmla="*/ 5274897 h 5294148"/>
                <a:gd name="connsiteX1" fmla="*/ 5691609 w 9099168"/>
                <a:gd name="connsiteY1" fmla="*/ 3744480 h 5294148"/>
                <a:gd name="connsiteX2" fmla="*/ 8829445 w 9099168"/>
                <a:gd name="connsiteY2" fmla="*/ 2435445 h 5294148"/>
                <a:gd name="connsiteX3" fmla="*/ 8762068 w 9099168"/>
                <a:gd name="connsiteY3" fmla="*/ 1232287 h 5294148"/>
                <a:gd name="connsiteX4" fmla="*/ 7327904 w 9099168"/>
                <a:gd name="connsiteY4" fmla="*/ 1963807 h 5294148"/>
                <a:gd name="connsiteX5" fmla="*/ 6432755 w 9099168"/>
                <a:gd name="connsiteY5" fmla="*/ 2079310 h 5294148"/>
                <a:gd name="connsiteX6" fmla="*/ 6615635 w 9099168"/>
                <a:gd name="connsiteY6" fmla="*/ 1338165 h 5294148"/>
                <a:gd name="connsiteX7" fmla="*/ 6865892 w 9099168"/>
                <a:gd name="connsiteY7" fmla="*/ 375638 h 5294148"/>
                <a:gd name="connsiteX8" fmla="*/ 5335475 w 9099168"/>
                <a:gd name="connsiteY8" fmla="*/ 38754 h 5294148"/>
                <a:gd name="connsiteX9" fmla="*/ 5248847 w 9099168"/>
                <a:gd name="connsiteY9" fmla="*/ 1203411 h 5294148"/>
                <a:gd name="connsiteX10" fmla="*/ 5450978 w 9099168"/>
                <a:gd name="connsiteY10" fmla="*/ 1954182 h 5294148"/>
                <a:gd name="connsiteX11" fmla="*/ 4064940 w 9099168"/>
                <a:gd name="connsiteY11" fmla="*/ 1607672 h 5294148"/>
                <a:gd name="connsiteX12" fmla="*/ 4045689 w 9099168"/>
                <a:gd name="connsiteY12" fmla="*/ 298636 h 5294148"/>
                <a:gd name="connsiteX13" fmla="*/ 2091761 w 9099168"/>
                <a:gd name="connsiteY13" fmla="*/ 135007 h 5294148"/>
                <a:gd name="connsiteX14" fmla="*/ 2428645 w 9099168"/>
                <a:gd name="connsiteY14" fmla="*/ 1665424 h 5294148"/>
                <a:gd name="connsiteX15" fmla="*/ 3198666 w 9099168"/>
                <a:gd name="connsiteY15" fmla="*/ 2281440 h 5294148"/>
                <a:gd name="connsiteX16" fmla="*/ 2813655 w 9099168"/>
                <a:gd name="connsiteY16" fmla="*/ 2984085 h 5294148"/>
                <a:gd name="connsiteX17" fmla="*/ 1042607 w 9099168"/>
                <a:gd name="connsiteY17" fmla="*/ 2358443 h 5294148"/>
                <a:gd name="connsiteX18" fmla="*/ 12704 w 9099168"/>
                <a:gd name="connsiteY18" fmla="*/ 3166965 h 5294148"/>
                <a:gd name="connsiteX19" fmla="*/ 1726001 w 9099168"/>
                <a:gd name="connsiteY19" fmla="*/ 4456750 h 5294148"/>
                <a:gd name="connsiteX20" fmla="*/ 3545176 w 9099168"/>
                <a:gd name="connsiteY20" fmla="*/ 4100615 h 5294148"/>
                <a:gd name="connsiteX21" fmla="*/ 4055315 w 9099168"/>
                <a:gd name="connsiteY21" fmla="*/ 5294148 h 5294148"/>
                <a:gd name="connsiteX0" fmla="*/ 5231120 w 9091066"/>
                <a:gd name="connsiteY0" fmla="*/ 5274897 h 5294148"/>
                <a:gd name="connsiteX1" fmla="*/ 5683507 w 9091066"/>
                <a:gd name="connsiteY1" fmla="*/ 3744480 h 5294148"/>
                <a:gd name="connsiteX2" fmla="*/ 8821343 w 9091066"/>
                <a:gd name="connsiteY2" fmla="*/ 2435445 h 5294148"/>
                <a:gd name="connsiteX3" fmla="*/ 8753966 w 9091066"/>
                <a:gd name="connsiteY3" fmla="*/ 1232287 h 5294148"/>
                <a:gd name="connsiteX4" fmla="*/ 7319802 w 9091066"/>
                <a:gd name="connsiteY4" fmla="*/ 1963807 h 5294148"/>
                <a:gd name="connsiteX5" fmla="*/ 6424653 w 9091066"/>
                <a:gd name="connsiteY5" fmla="*/ 2079310 h 5294148"/>
                <a:gd name="connsiteX6" fmla="*/ 6607533 w 9091066"/>
                <a:gd name="connsiteY6" fmla="*/ 1338165 h 5294148"/>
                <a:gd name="connsiteX7" fmla="*/ 6857790 w 9091066"/>
                <a:gd name="connsiteY7" fmla="*/ 375638 h 5294148"/>
                <a:gd name="connsiteX8" fmla="*/ 5327373 w 9091066"/>
                <a:gd name="connsiteY8" fmla="*/ 38754 h 5294148"/>
                <a:gd name="connsiteX9" fmla="*/ 5240745 w 9091066"/>
                <a:gd name="connsiteY9" fmla="*/ 1203411 h 5294148"/>
                <a:gd name="connsiteX10" fmla="*/ 5442876 w 9091066"/>
                <a:gd name="connsiteY10" fmla="*/ 1954182 h 5294148"/>
                <a:gd name="connsiteX11" fmla="*/ 4056838 w 9091066"/>
                <a:gd name="connsiteY11" fmla="*/ 1607672 h 5294148"/>
                <a:gd name="connsiteX12" fmla="*/ 4037587 w 9091066"/>
                <a:gd name="connsiteY12" fmla="*/ 298636 h 5294148"/>
                <a:gd name="connsiteX13" fmla="*/ 2083659 w 9091066"/>
                <a:gd name="connsiteY13" fmla="*/ 135007 h 5294148"/>
                <a:gd name="connsiteX14" fmla="*/ 2420543 w 9091066"/>
                <a:gd name="connsiteY14" fmla="*/ 1665424 h 5294148"/>
                <a:gd name="connsiteX15" fmla="*/ 3190564 w 9091066"/>
                <a:gd name="connsiteY15" fmla="*/ 2281440 h 5294148"/>
                <a:gd name="connsiteX16" fmla="*/ 2805553 w 9091066"/>
                <a:gd name="connsiteY16" fmla="*/ 2984085 h 5294148"/>
                <a:gd name="connsiteX17" fmla="*/ 1265511 w 9091066"/>
                <a:gd name="connsiteY17" fmla="*/ 2117811 h 5294148"/>
                <a:gd name="connsiteX18" fmla="*/ 4602 w 9091066"/>
                <a:gd name="connsiteY18" fmla="*/ 3166965 h 5294148"/>
                <a:gd name="connsiteX19" fmla="*/ 1717899 w 9091066"/>
                <a:gd name="connsiteY19" fmla="*/ 4456750 h 5294148"/>
                <a:gd name="connsiteX20" fmla="*/ 3537074 w 9091066"/>
                <a:gd name="connsiteY20" fmla="*/ 4100615 h 5294148"/>
                <a:gd name="connsiteX21" fmla="*/ 4047213 w 9091066"/>
                <a:gd name="connsiteY21" fmla="*/ 5294148 h 5294148"/>
                <a:gd name="connsiteX0" fmla="*/ 5403756 w 9263702"/>
                <a:gd name="connsiteY0" fmla="*/ 5274897 h 5294148"/>
                <a:gd name="connsiteX1" fmla="*/ 5856143 w 9263702"/>
                <a:gd name="connsiteY1" fmla="*/ 3744480 h 5294148"/>
                <a:gd name="connsiteX2" fmla="*/ 8993979 w 9263702"/>
                <a:gd name="connsiteY2" fmla="*/ 2435445 h 5294148"/>
                <a:gd name="connsiteX3" fmla="*/ 8926602 w 9263702"/>
                <a:gd name="connsiteY3" fmla="*/ 1232287 h 5294148"/>
                <a:gd name="connsiteX4" fmla="*/ 7492438 w 9263702"/>
                <a:gd name="connsiteY4" fmla="*/ 1963807 h 5294148"/>
                <a:gd name="connsiteX5" fmla="*/ 6597289 w 9263702"/>
                <a:gd name="connsiteY5" fmla="*/ 2079310 h 5294148"/>
                <a:gd name="connsiteX6" fmla="*/ 6780169 w 9263702"/>
                <a:gd name="connsiteY6" fmla="*/ 1338165 h 5294148"/>
                <a:gd name="connsiteX7" fmla="*/ 7030426 w 9263702"/>
                <a:gd name="connsiteY7" fmla="*/ 375638 h 5294148"/>
                <a:gd name="connsiteX8" fmla="*/ 5500009 w 9263702"/>
                <a:gd name="connsiteY8" fmla="*/ 38754 h 5294148"/>
                <a:gd name="connsiteX9" fmla="*/ 5413381 w 9263702"/>
                <a:gd name="connsiteY9" fmla="*/ 1203411 h 5294148"/>
                <a:gd name="connsiteX10" fmla="*/ 5615512 w 9263702"/>
                <a:gd name="connsiteY10" fmla="*/ 1954182 h 5294148"/>
                <a:gd name="connsiteX11" fmla="*/ 4229474 w 9263702"/>
                <a:gd name="connsiteY11" fmla="*/ 1607672 h 5294148"/>
                <a:gd name="connsiteX12" fmla="*/ 4210223 w 9263702"/>
                <a:gd name="connsiteY12" fmla="*/ 298636 h 5294148"/>
                <a:gd name="connsiteX13" fmla="*/ 2256295 w 9263702"/>
                <a:gd name="connsiteY13" fmla="*/ 135007 h 5294148"/>
                <a:gd name="connsiteX14" fmla="*/ 2593179 w 9263702"/>
                <a:gd name="connsiteY14" fmla="*/ 1665424 h 5294148"/>
                <a:gd name="connsiteX15" fmla="*/ 3363200 w 9263702"/>
                <a:gd name="connsiteY15" fmla="*/ 2281440 h 5294148"/>
                <a:gd name="connsiteX16" fmla="*/ 2978189 w 9263702"/>
                <a:gd name="connsiteY16" fmla="*/ 2984085 h 5294148"/>
                <a:gd name="connsiteX17" fmla="*/ 1438147 w 9263702"/>
                <a:gd name="connsiteY17" fmla="*/ 2117811 h 5294148"/>
                <a:gd name="connsiteX18" fmla="*/ 3983 w 9263702"/>
                <a:gd name="connsiteY18" fmla="*/ 2945584 h 5294148"/>
                <a:gd name="connsiteX19" fmla="*/ 1890535 w 9263702"/>
                <a:gd name="connsiteY19" fmla="*/ 4456750 h 5294148"/>
                <a:gd name="connsiteX20" fmla="*/ 3709710 w 9263702"/>
                <a:gd name="connsiteY20" fmla="*/ 4100615 h 5294148"/>
                <a:gd name="connsiteX21" fmla="*/ 4219849 w 9263702"/>
                <a:gd name="connsiteY21" fmla="*/ 5294148 h 5294148"/>
                <a:gd name="connsiteX0" fmla="*/ 5407257 w 9267203"/>
                <a:gd name="connsiteY0" fmla="*/ 5274897 h 5294148"/>
                <a:gd name="connsiteX1" fmla="*/ 5859644 w 9267203"/>
                <a:gd name="connsiteY1" fmla="*/ 3744480 h 5294148"/>
                <a:gd name="connsiteX2" fmla="*/ 8997480 w 9267203"/>
                <a:gd name="connsiteY2" fmla="*/ 2435445 h 5294148"/>
                <a:gd name="connsiteX3" fmla="*/ 8930103 w 9267203"/>
                <a:gd name="connsiteY3" fmla="*/ 1232287 h 5294148"/>
                <a:gd name="connsiteX4" fmla="*/ 7495939 w 9267203"/>
                <a:gd name="connsiteY4" fmla="*/ 1963807 h 5294148"/>
                <a:gd name="connsiteX5" fmla="*/ 6600790 w 9267203"/>
                <a:gd name="connsiteY5" fmla="*/ 2079310 h 5294148"/>
                <a:gd name="connsiteX6" fmla="*/ 6783670 w 9267203"/>
                <a:gd name="connsiteY6" fmla="*/ 1338165 h 5294148"/>
                <a:gd name="connsiteX7" fmla="*/ 7033927 w 9267203"/>
                <a:gd name="connsiteY7" fmla="*/ 375638 h 5294148"/>
                <a:gd name="connsiteX8" fmla="*/ 5503510 w 9267203"/>
                <a:gd name="connsiteY8" fmla="*/ 38754 h 5294148"/>
                <a:gd name="connsiteX9" fmla="*/ 5416882 w 9267203"/>
                <a:gd name="connsiteY9" fmla="*/ 1203411 h 5294148"/>
                <a:gd name="connsiteX10" fmla="*/ 5619013 w 9267203"/>
                <a:gd name="connsiteY10" fmla="*/ 1954182 h 5294148"/>
                <a:gd name="connsiteX11" fmla="*/ 4232975 w 9267203"/>
                <a:gd name="connsiteY11" fmla="*/ 1607672 h 5294148"/>
                <a:gd name="connsiteX12" fmla="*/ 4213724 w 9267203"/>
                <a:gd name="connsiteY12" fmla="*/ 298636 h 5294148"/>
                <a:gd name="connsiteX13" fmla="*/ 2259796 w 9267203"/>
                <a:gd name="connsiteY13" fmla="*/ 135007 h 5294148"/>
                <a:gd name="connsiteX14" fmla="*/ 2596680 w 9267203"/>
                <a:gd name="connsiteY14" fmla="*/ 1665424 h 5294148"/>
                <a:gd name="connsiteX15" fmla="*/ 3366701 w 9267203"/>
                <a:gd name="connsiteY15" fmla="*/ 2281440 h 5294148"/>
                <a:gd name="connsiteX16" fmla="*/ 2981690 w 9267203"/>
                <a:gd name="connsiteY16" fmla="*/ 2984085 h 5294148"/>
                <a:gd name="connsiteX17" fmla="*/ 1441648 w 9267203"/>
                <a:gd name="connsiteY17" fmla="*/ 2117811 h 5294148"/>
                <a:gd name="connsiteX18" fmla="*/ 7484 w 9267203"/>
                <a:gd name="connsiteY18" fmla="*/ 2945584 h 5294148"/>
                <a:gd name="connsiteX19" fmla="*/ 2076916 w 9267203"/>
                <a:gd name="connsiteY19" fmla="*/ 4610754 h 5294148"/>
                <a:gd name="connsiteX20" fmla="*/ 3713211 w 9267203"/>
                <a:gd name="connsiteY20" fmla="*/ 4100615 h 5294148"/>
                <a:gd name="connsiteX21" fmla="*/ 4223350 w 9267203"/>
                <a:gd name="connsiteY21" fmla="*/ 5294148 h 5294148"/>
                <a:gd name="connsiteX0" fmla="*/ 5407257 w 9267203"/>
                <a:gd name="connsiteY0" fmla="*/ 5274897 h 5294148"/>
                <a:gd name="connsiteX1" fmla="*/ 5859644 w 9267203"/>
                <a:gd name="connsiteY1" fmla="*/ 3744480 h 5294148"/>
                <a:gd name="connsiteX2" fmla="*/ 8997480 w 9267203"/>
                <a:gd name="connsiteY2" fmla="*/ 2435445 h 5294148"/>
                <a:gd name="connsiteX3" fmla="*/ 8930103 w 9267203"/>
                <a:gd name="connsiteY3" fmla="*/ 1232287 h 5294148"/>
                <a:gd name="connsiteX4" fmla="*/ 7495939 w 9267203"/>
                <a:gd name="connsiteY4" fmla="*/ 1963807 h 5294148"/>
                <a:gd name="connsiteX5" fmla="*/ 6600790 w 9267203"/>
                <a:gd name="connsiteY5" fmla="*/ 2079310 h 5294148"/>
                <a:gd name="connsiteX6" fmla="*/ 6783670 w 9267203"/>
                <a:gd name="connsiteY6" fmla="*/ 1338165 h 5294148"/>
                <a:gd name="connsiteX7" fmla="*/ 7033927 w 9267203"/>
                <a:gd name="connsiteY7" fmla="*/ 375638 h 5294148"/>
                <a:gd name="connsiteX8" fmla="*/ 5503510 w 9267203"/>
                <a:gd name="connsiteY8" fmla="*/ 38754 h 5294148"/>
                <a:gd name="connsiteX9" fmla="*/ 5416882 w 9267203"/>
                <a:gd name="connsiteY9" fmla="*/ 1203411 h 5294148"/>
                <a:gd name="connsiteX10" fmla="*/ 5619013 w 9267203"/>
                <a:gd name="connsiteY10" fmla="*/ 1954182 h 5294148"/>
                <a:gd name="connsiteX11" fmla="*/ 4232975 w 9267203"/>
                <a:gd name="connsiteY11" fmla="*/ 1607672 h 5294148"/>
                <a:gd name="connsiteX12" fmla="*/ 4213724 w 9267203"/>
                <a:gd name="connsiteY12" fmla="*/ 298636 h 5294148"/>
                <a:gd name="connsiteX13" fmla="*/ 2259796 w 9267203"/>
                <a:gd name="connsiteY13" fmla="*/ 135007 h 5294148"/>
                <a:gd name="connsiteX14" fmla="*/ 2298297 w 9267203"/>
                <a:gd name="connsiteY14" fmla="*/ 1482544 h 5294148"/>
                <a:gd name="connsiteX15" fmla="*/ 3366701 w 9267203"/>
                <a:gd name="connsiteY15" fmla="*/ 2281440 h 5294148"/>
                <a:gd name="connsiteX16" fmla="*/ 2981690 w 9267203"/>
                <a:gd name="connsiteY16" fmla="*/ 2984085 h 5294148"/>
                <a:gd name="connsiteX17" fmla="*/ 1441648 w 9267203"/>
                <a:gd name="connsiteY17" fmla="*/ 2117811 h 5294148"/>
                <a:gd name="connsiteX18" fmla="*/ 7484 w 9267203"/>
                <a:gd name="connsiteY18" fmla="*/ 2945584 h 5294148"/>
                <a:gd name="connsiteX19" fmla="*/ 2076916 w 9267203"/>
                <a:gd name="connsiteY19" fmla="*/ 4610754 h 5294148"/>
                <a:gd name="connsiteX20" fmla="*/ 3713211 w 9267203"/>
                <a:gd name="connsiteY20" fmla="*/ 4100615 h 5294148"/>
                <a:gd name="connsiteX21" fmla="*/ 4223350 w 9267203"/>
                <a:gd name="connsiteY21" fmla="*/ 5294148 h 5294148"/>
                <a:gd name="connsiteX0" fmla="*/ 5407257 w 9267203"/>
                <a:gd name="connsiteY0" fmla="*/ 5382354 h 5401605"/>
                <a:gd name="connsiteX1" fmla="*/ 5859644 w 9267203"/>
                <a:gd name="connsiteY1" fmla="*/ 3851937 h 5401605"/>
                <a:gd name="connsiteX2" fmla="*/ 8997480 w 9267203"/>
                <a:gd name="connsiteY2" fmla="*/ 2542902 h 5401605"/>
                <a:gd name="connsiteX3" fmla="*/ 8930103 w 9267203"/>
                <a:gd name="connsiteY3" fmla="*/ 1339744 h 5401605"/>
                <a:gd name="connsiteX4" fmla="*/ 7495939 w 9267203"/>
                <a:gd name="connsiteY4" fmla="*/ 2071264 h 5401605"/>
                <a:gd name="connsiteX5" fmla="*/ 6600790 w 9267203"/>
                <a:gd name="connsiteY5" fmla="*/ 2186767 h 5401605"/>
                <a:gd name="connsiteX6" fmla="*/ 6783670 w 9267203"/>
                <a:gd name="connsiteY6" fmla="*/ 1445622 h 5401605"/>
                <a:gd name="connsiteX7" fmla="*/ 7033927 w 9267203"/>
                <a:gd name="connsiteY7" fmla="*/ 483095 h 5401605"/>
                <a:gd name="connsiteX8" fmla="*/ 5503510 w 9267203"/>
                <a:gd name="connsiteY8" fmla="*/ 146211 h 5401605"/>
                <a:gd name="connsiteX9" fmla="*/ 5416882 w 9267203"/>
                <a:gd name="connsiteY9" fmla="*/ 1310868 h 5401605"/>
                <a:gd name="connsiteX10" fmla="*/ 5619013 w 9267203"/>
                <a:gd name="connsiteY10" fmla="*/ 2061639 h 5401605"/>
                <a:gd name="connsiteX11" fmla="*/ 4232975 w 9267203"/>
                <a:gd name="connsiteY11" fmla="*/ 1715129 h 5401605"/>
                <a:gd name="connsiteX12" fmla="*/ 4213724 w 9267203"/>
                <a:gd name="connsiteY12" fmla="*/ 406093 h 5401605"/>
                <a:gd name="connsiteX13" fmla="*/ 2105791 w 9267203"/>
                <a:gd name="connsiteY13" fmla="*/ 69209 h 5401605"/>
                <a:gd name="connsiteX14" fmla="*/ 2298297 w 9267203"/>
                <a:gd name="connsiteY14" fmla="*/ 1590001 h 5401605"/>
                <a:gd name="connsiteX15" fmla="*/ 3366701 w 9267203"/>
                <a:gd name="connsiteY15" fmla="*/ 2388897 h 5401605"/>
                <a:gd name="connsiteX16" fmla="*/ 2981690 w 9267203"/>
                <a:gd name="connsiteY16" fmla="*/ 3091542 h 5401605"/>
                <a:gd name="connsiteX17" fmla="*/ 1441648 w 9267203"/>
                <a:gd name="connsiteY17" fmla="*/ 2225268 h 5401605"/>
                <a:gd name="connsiteX18" fmla="*/ 7484 w 9267203"/>
                <a:gd name="connsiteY18" fmla="*/ 3053041 h 5401605"/>
                <a:gd name="connsiteX19" fmla="*/ 2076916 w 9267203"/>
                <a:gd name="connsiteY19" fmla="*/ 4718211 h 5401605"/>
                <a:gd name="connsiteX20" fmla="*/ 3713211 w 9267203"/>
                <a:gd name="connsiteY20" fmla="*/ 4208072 h 5401605"/>
                <a:gd name="connsiteX21" fmla="*/ 4223350 w 9267203"/>
                <a:gd name="connsiteY21" fmla="*/ 5401605 h 5401605"/>
                <a:gd name="connsiteX0" fmla="*/ 5407257 w 9267203"/>
                <a:gd name="connsiteY0" fmla="*/ 5378242 h 5397493"/>
                <a:gd name="connsiteX1" fmla="*/ 5859644 w 9267203"/>
                <a:gd name="connsiteY1" fmla="*/ 3847825 h 5397493"/>
                <a:gd name="connsiteX2" fmla="*/ 8997480 w 9267203"/>
                <a:gd name="connsiteY2" fmla="*/ 2538790 h 5397493"/>
                <a:gd name="connsiteX3" fmla="*/ 8930103 w 9267203"/>
                <a:gd name="connsiteY3" fmla="*/ 1335632 h 5397493"/>
                <a:gd name="connsiteX4" fmla="*/ 7495939 w 9267203"/>
                <a:gd name="connsiteY4" fmla="*/ 2067152 h 5397493"/>
                <a:gd name="connsiteX5" fmla="*/ 6600790 w 9267203"/>
                <a:gd name="connsiteY5" fmla="*/ 2182655 h 5397493"/>
                <a:gd name="connsiteX6" fmla="*/ 6783670 w 9267203"/>
                <a:gd name="connsiteY6" fmla="*/ 1441510 h 5397493"/>
                <a:gd name="connsiteX7" fmla="*/ 7033927 w 9267203"/>
                <a:gd name="connsiteY7" fmla="*/ 478983 h 5397493"/>
                <a:gd name="connsiteX8" fmla="*/ 5503510 w 9267203"/>
                <a:gd name="connsiteY8" fmla="*/ 142099 h 5397493"/>
                <a:gd name="connsiteX9" fmla="*/ 5416882 w 9267203"/>
                <a:gd name="connsiteY9" fmla="*/ 1306756 h 5397493"/>
                <a:gd name="connsiteX10" fmla="*/ 5619013 w 9267203"/>
                <a:gd name="connsiteY10" fmla="*/ 2057527 h 5397493"/>
                <a:gd name="connsiteX11" fmla="*/ 4232975 w 9267203"/>
                <a:gd name="connsiteY11" fmla="*/ 1711017 h 5397493"/>
                <a:gd name="connsiteX12" fmla="*/ 4069345 w 9267203"/>
                <a:gd name="connsiteY12" fmla="*/ 421231 h 5397493"/>
                <a:gd name="connsiteX13" fmla="*/ 2105791 w 9267203"/>
                <a:gd name="connsiteY13" fmla="*/ 65097 h 5397493"/>
                <a:gd name="connsiteX14" fmla="*/ 2298297 w 9267203"/>
                <a:gd name="connsiteY14" fmla="*/ 1585889 h 5397493"/>
                <a:gd name="connsiteX15" fmla="*/ 3366701 w 9267203"/>
                <a:gd name="connsiteY15" fmla="*/ 2384785 h 5397493"/>
                <a:gd name="connsiteX16" fmla="*/ 2981690 w 9267203"/>
                <a:gd name="connsiteY16" fmla="*/ 3087430 h 5397493"/>
                <a:gd name="connsiteX17" fmla="*/ 1441648 w 9267203"/>
                <a:gd name="connsiteY17" fmla="*/ 2221156 h 5397493"/>
                <a:gd name="connsiteX18" fmla="*/ 7484 w 9267203"/>
                <a:gd name="connsiteY18" fmla="*/ 3048929 h 5397493"/>
                <a:gd name="connsiteX19" fmla="*/ 2076916 w 9267203"/>
                <a:gd name="connsiteY19" fmla="*/ 4714099 h 5397493"/>
                <a:gd name="connsiteX20" fmla="*/ 3713211 w 9267203"/>
                <a:gd name="connsiteY20" fmla="*/ 4203960 h 5397493"/>
                <a:gd name="connsiteX21" fmla="*/ 4223350 w 9267203"/>
                <a:gd name="connsiteY21" fmla="*/ 5397493 h 5397493"/>
                <a:gd name="connsiteX0" fmla="*/ 5407257 w 9267203"/>
                <a:gd name="connsiteY0" fmla="*/ 5380950 h 5400201"/>
                <a:gd name="connsiteX1" fmla="*/ 5859644 w 9267203"/>
                <a:gd name="connsiteY1" fmla="*/ 3850533 h 5400201"/>
                <a:gd name="connsiteX2" fmla="*/ 8997480 w 9267203"/>
                <a:gd name="connsiteY2" fmla="*/ 2541498 h 5400201"/>
                <a:gd name="connsiteX3" fmla="*/ 8930103 w 9267203"/>
                <a:gd name="connsiteY3" fmla="*/ 1338340 h 5400201"/>
                <a:gd name="connsiteX4" fmla="*/ 7495939 w 9267203"/>
                <a:gd name="connsiteY4" fmla="*/ 2069860 h 5400201"/>
                <a:gd name="connsiteX5" fmla="*/ 6600790 w 9267203"/>
                <a:gd name="connsiteY5" fmla="*/ 2185363 h 5400201"/>
                <a:gd name="connsiteX6" fmla="*/ 6783670 w 9267203"/>
                <a:gd name="connsiteY6" fmla="*/ 1444218 h 5400201"/>
                <a:gd name="connsiteX7" fmla="*/ 7033927 w 9267203"/>
                <a:gd name="connsiteY7" fmla="*/ 481691 h 5400201"/>
                <a:gd name="connsiteX8" fmla="*/ 5503510 w 9267203"/>
                <a:gd name="connsiteY8" fmla="*/ 144807 h 5400201"/>
                <a:gd name="connsiteX9" fmla="*/ 5416882 w 9267203"/>
                <a:gd name="connsiteY9" fmla="*/ 1309464 h 5400201"/>
                <a:gd name="connsiteX10" fmla="*/ 5619013 w 9267203"/>
                <a:gd name="connsiteY10" fmla="*/ 2060235 h 5400201"/>
                <a:gd name="connsiteX11" fmla="*/ 4165598 w 9267203"/>
                <a:gd name="connsiteY11" fmla="*/ 1838853 h 5400201"/>
                <a:gd name="connsiteX12" fmla="*/ 4069345 w 9267203"/>
                <a:gd name="connsiteY12" fmla="*/ 423939 h 5400201"/>
                <a:gd name="connsiteX13" fmla="*/ 2105791 w 9267203"/>
                <a:gd name="connsiteY13" fmla="*/ 67805 h 5400201"/>
                <a:gd name="connsiteX14" fmla="*/ 2298297 w 9267203"/>
                <a:gd name="connsiteY14" fmla="*/ 1588597 h 5400201"/>
                <a:gd name="connsiteX15" fmla="*/ 3366701 w 9267203"/>
                <a:gd name="connsiteY15" fmla="*/ 2387493 h 5400201"/>
                <a:gd name="connsiteX16" fmla="*/ 2981690 w 9267203"/>
                <a:gd name="connsiteY16" fmla="*/ 3090138 h 5400201"/>
                <a:gd name="connsiteX17" fmla="*/ 1441648 w 9267203"/>
                <a:gd name="connsiteY17" fmla="*/ 2223864 h 5400201"/>
                <a:gd name="connsiteX18" fmla="*/ 7484 w 9267203"/>
                <a:gd name="connsiteY18" fmla="*/ 3051637 h 5400201"/>
                <a:gd name="connsiteX19" fmla="*/ 2076916 w 9267203"/>
                <a:gd name="connsiteY19" fmla="*/ 4716807 h 5400201"/>
                <a:gd name="connsiteX20" fmla="*/ 3713211 w 9267203"/>
                <a:gd name="connsiteY20" fmla="*/ 4206668 h 5400201"/>
                <a:gd name="connsiteX21" fmla="*/ 4223350 w 9267203"/>
                <a:gd name="connsiteY21" fmla="*/ 5400201 h 5400201"/>
                <a:gd name="connsiteX0" fmla="*/ 5407257 w 9267203"/>
                <a:gd name="connsiteY0" fmla="*/ 5380950 h 5400201"/>
                <a:gd name="connsiteX1" fmla="*/ 5859644 w 9267203"/>
                <a:gd name="connsiteY1" fmla="*/ 3850533 h 5400201"/>
                <a:gd name="connsiteX2" fmla="*/ 8997480 w 9267203"/>
                <a:gd name="connsiteY2" fmla="*/ 2541498 h 5400201"/>
                <a:gd name="connsiteX3" fmla="*/ 8930103 w 9267203"/>
                <a:gd name="connsiteY3" fmla="*/ 1338340 h 5400201"/>
                <a:gd name="connsiteX4" fmla="*/ 7495939 w 9267203"/>
                <a:gd name="connsiteY4" fmla="*/ 2069860 h 5400201"/>
                <a:gd name="connsiteX5" fmla="*/ 6600790 w 9267203"/>
                <a:gd name="connsiteY5" fmla="*/ 2185363 h 5400201"/>
                <a:gd name="connsiteX6" fmla="*/ 6783670 w 9267203"/>
                <a:gd name="connsiteY6" fmla="*/ 1444218 h 5400201"/>
                <a:gd name="connsiteX7" fmla="*/ 7033927 w 9267203"/>
                <a:gd name="connsiteY7" fmla="*/ 481691 h 5400201"/>
                <a:gd name="connsiteX8" fmla="*/ 5503510 w 9267203"/>
                <a:gd name="connsiteY8" fmla="*/ 144807 h 5400201"/>
                <a:gd name="connsiteX9" fmla="*/ 5330255 w 9267203"/>
                <a:gd name="connsiteY9" fmla="*/ 1338340 h 5400201"/>
                <a:gd name="connsiteX10" fmla="*/ 5619013 w 9267203"/>
                <a:gd name="connsiteY10" fmla="*/ 2060235 h 5400201"/>
                <a:gd name="connsiteX11" fmla="*/ 4165598 w 9267203"/>
                <a:gd name="connsiteY11" fmla="*/ 1838853 h 5400201"/>
                <a:gd name="connsiteX12" fmla="*/ 4069345 w 9267203"/>
                <a:gd name="connsiteY12" fmla="*/ 423939 h 5400201"/>
                <a:gd name="connsiteX13" fmla="*/ 2105791 w 9267203"/>
                <a:gd name="connsiteY13" fmla="*/ 67805 h 5400201"/>
                <a:gd name="connsiteX14" fmla="*/ 2298297 w 9267203"/>
                <a:gd name="connsiteY14" fmla="*/ 1588597 h 5400201"/>
                <a:gd name="connsiteX15" fmla="*/ 3366701 w 9267203"/>
                <a:gd name="connsiteY15" fmla="*/ 2387493 h 5400201"/>
                <a:gd name="connsiteX16" fmla="*/ 2981690 w 9267203"/>
                <a:gd name="connsiteY16" fmla="*/ 3090138 h 5400201"/>
                <a:gd name="connsiteX17" fmla="*/ 1441648 w 9267203"/>
                <a:gd name="connsiteY17" fmla="*/ 2223864 h 5400201"/>
                <a:gd name="connsiteX18" fmla="*/ 7484 w 9267203"/>
                <a:gd name="connsiteY18" fmla="*/ 3051637 h 5400201"/>
                <a:gd name="connsiteX19" fmla="*/ 2076916 w 9267203"/>
                <a:gd name="connsiteY19" fmla="*/ 4716807 h 5400201"/>
                <a:gd name="connsiteX20" fmla="*/ 3713211 w 9267203"/>
                <a:gd name="connsiteY20" fmla="*/ 4206668 h 5400201"/>
                <a:gd name="connsiteX21" fmla="*/ 4223350 w 9267203"/>
                <a:gd name="connsiteY21" fmla="*/ 5400201 h 5400201"/>
                <a:gd name="connsiteX0" fmla="*/ 5407257 w 9267203"/>
                <a:gd name="connsiteY0" fmla="*/ 5380950 h 5400201"/>
                <a:gd name="connsiteX1" fmla="*/ 5859644 w 9267203"/>
                <a:gd name="connsiteY1" fmla="*/ 3850533 h 5400201"/>
                <a:gd name="connsiteX2" fmla="*/ 8997480 w 9267203"/>
                <a:gd name="connsiteY2" fmla="*/ 2541498 h 5400201"/>
                <a:gd name="connsiteX3" fmla="*/ 8930103 w 9267203"/>
                <a:gd name="connsiteY3" fmla="*/ 1338340 h 5400201"/>
                <a:gd name="connsiteX4" fmla="*/ 7495939 w 9267203"/>
                <a:gd name="connsiteY4" fmla="*/ 2069860 h 5400201"/>
                <a:gd name="connsiteX5" fmla="*/ 6600790 w 9267203"/>
                <a:gd name="connsiteY5" fmla="*/ 2185363 h 5400201"/>
                <a:gd name="connsiteX6" fmla="*/ 6783670 w 9267203"/>
                <a:gd name="connsiteY6" fmla="*/ 1444218 h 5400201"/>
                <a:gd name="connsiteX7" fmla="*/ 7033927 w 9267203"/>
                <a:gd name="connsiteY7" fmla="*/ 481691 h 5400201"/>
                <a:gd name="connsiteX8" fmla="*/ 5503510 w 9267203"/>
                <a:gd name="connsiteY8" fmla="*/ 144807 h 5400201"/>
                <a:gd name="connsiteX9" fmla="*/ 5330255 w 9267203"/>
                <a:gd name="connsiteY9" fmla="*/ 1338340 h 5400201"/>
                <a:gd name="connsiteX10" fmla="*/ 5234002 w 9267203"/>
                <a:gd name="connsiteY10" fmla="*/ 2156488 h 5400201"/>
                <a:gd name="connsiteX11" fmla="*/ 4165598 w 9267203"/>
                <a:gd name="connsiteY11" fmla="*/ 1838853 h 5400201"/>
                <a:gd name="connsiteX12" fmla="*/ 4069345 w 9267203"/>
                <a:gd name="connsiteY12" fmla="*/ 423939 h 5400201"/>
                <a:gd name="connsiteX13" fmla="*/ 2105791 w 9267203"/>
                <a:gd name="connsiteY13" fmla="*/ 67805 h 5400201"/>
                <a:gd name="connsiteX14" fmla="*/ 2298297 w 9267203"/>
                <a:gd name="connsiteY14" fmla="*/ 1588597 h 5400201"/>
                <a:gd name="connsiteX15" fmla="*/ 3366701 w 9267203"/>
                <a:gd name="connsiteY15" fmla="*/ 2387493 h 5400201"/>
                <a:gd name="connsiteX16" fmla="*/ 2981690 w 9267203"/>
                <a:gd name="connsiteY16" fmla="*/ 3090138 h 5400201"/>
                <a:gd name="connsiteX17" fmla="*/ 1441648 w 9267203"/>
                <a:gd name="connsiteY17" fmla="*/ 2223864 h 5400201"/>
                <a:gd name="connsiteX18" fmla="*/ 7484 w 9267203"/>
                <a:gd name="connsiteY18" fmla="*/ 3051637 h 5400201"/>
                <a:gd name="connsiteX19" fmla="*/ 2076916 w 9267203"/>
                <a:gd name="connsiteY19" fmla="*/ 4716807 h 5400201"/>
                <a:gd name="connsiteX20" fmla="*/ 3713211 w 9267203"/>
                <a:gd name="connsiteY20" fmla="*/ 4206668 h 5400201"/>
                <a:gd name="connsiteX21" fmla="*/ 4223350 w 9267203"/>
                <a:gd name="connsiteY21" fmla="*/ 5400201 h 5400201"/>
                <a:gd name="connsiteX0" fmla="*/ 5407257 w 9267203"/>
                <a:gd name="connsiteY0" fmla="*/ 5457353 h 5476604"/>
                <a:gd name="connsiteX1" fmla="*/ 5859644 w 9267203"/>
                <a:gd name="connsiteY1" fmla="*/ 3926936 h 5476604"/>
                <a:gd name="connsiteX2" fmla="*/ 8997480 w 9267203"/>
                <a:gd name="connsiteY2" fmla="*/ 2617901 h 5476604"/>
                <a:gd name="connsiteX3" fmla="*/ 8930103 w 9267203"/>
                <a:gd name="connsiteY3" fmla="*/ 1414743 h 5476604"/>
                <a:gd name="connsiteX4" fmla="*/ 7495939 w 9267203"/>
                <a:gd name="connsiteY4" fmla="*/ 2146263 h 5476604"/>
                <a:gd name="connsiteX5" fmla="*/ 6600790 w 9267203"/>
                <a:gd name="connsiteY5" fmla="*/ 2261766 h 5476604"/>
                <a:gd name="connsiteX6" fmla="*/ 6783670 w 9267203"/>
                <a:gd name="connsiteY6" fmla="*/ 1520621 h 5476604"/>
                <a:gd name="connsiteX7" fmla="*/ 7033927 w 9267203"/>
                <a:gd name="connsiteY7" fmla="*/ 558094 h 5476604"/>
                <a:gd name="connsiteX8" fmla="*/ 5493885 w 9267203"/>
                <a:gd name="connsiteY8" fmla="*/ 28704 h 5476604"/>
                <a:gd name="connsiteX9" fmla="*/ 5330255 w 9267203"/>
                <a:gd name="connsiteY9" fmla="*/ 1414743 h 5476604"/>
                <a:gd name="connsiteX10" fmla="*/ 5234002 w 9267203"/>
                <a:gd name="connsiteY10" fmla="*/ 2232891 h 5476604"/>
                <a:gd name="connsiteX11" fmla="*/ 4165598 w 9267203"/>
                <a:gd name="connsiteY11" fmla="*/ 1915256 h 5476604"/>
                <a:gd name="connsiteX12" fmla="*/ 4069345 w 9267203"/>
                <a:gd name="connsiteY12" fmla="*/ 500342 h 5476604"/>
                <a:gd name="connsiteX13" fmla="*/ 2105791 w 9267203"/>
                <a:gd name="connsiteY13" fmla="*/ 144208 h 5476604"/>
                <a:gd name="connsiteX14" fmla="*/ 2298297 w 9267203"/>
                <a:gd name="connsiteY14" fmla="*/ 1665000 h 5476604"/>
                <a:gd name="connsiteX15" fmla="*/ 3366701 w 9267203"/>
                <a:gd name="connsiteY15" fmla="*/ 2463896 h 5476604"/>
                <a:gd name="connsiteX16" fmla="*/ 2981690 w 9267203"/>
                <a:gd name="connsiteY16" fmla="*/ 3166541 h 5476604"/>
                <a:gd name="connsiteX17" fmla="*/ 1441648 w 9267203"/>
                <a:gd name="connsiteY17" fmla="*/ 2300267 h 5476604"/>
                <a:gd name="connsiteX18" fmla="*/ 7484 w 9267203"/>
                <a:gd name="connsiteY18" fmla="*/ 3128040 h 5476604"/>
                <a:gd name="connsiteX19" fmla="*/ 2076916 w 9267203"/>
                <a:gd name="connsiteY19" fmla="*/ 4793210 h 5476604"/>
                <a:gd name="connsiteX20" fmla="*/ 3713211 w 9267203"/>
                <a:gd name="connsiteY20" fmla="*/ 4283071 h 5476604"/>
                <a:gd name="connsiteX21" fmla="*/ 4223350 w 9267203"/>
                <a:gd name="connsiteY21" fmla="*/ 5476604 h 5476604"/>
                <a:gd name="connsiteX0" fmla="*/ 5407257 w 9267203"/>
                <a:gd name="connsiteY0" fmla="*/ 5458170 h 5477421"/>
                <a:gd name="connsiteX1" fmla="*/ 5859644 w 9267203"/>
                <a:gd name="connsiteY1" fmla="*/ 3927753 h 5477421"/>
                <a:gd name="connsiteX2" fmla="*/ 8997480 w 9267203"/>
                <a:gd name="connsiteY2" fmla="*/ 2618718 h 5477421"/>
                <a:gd name="connsiteX3" fmla="*/ 8930103 w 9267203"/>
                <a:gd name="connsiteY3" fmla="*/ 1415560 h 5477421"/>
                <a:gd name="connsiteX4" fmla="*/ 7495939 w 9267203"/>
                <a:gd name="connsiteY4" fmla="*/ 2147080 h 5477421"/>
                <a:gd name="connsiteX5" fmla="*/ 6600790 w 9267203"/>
                <a:gd name="connsiteY5" fmla="*/ 2262583 h 5477421"/>
                <a:gd name="connsiteX6" fmla="*/ 6620040 w 9267203"/>
                <a:gd name="connsiteY6" fmla="*/ 1617690 h 5477421"/>
                <a:gd name="connsiteX7" fmla="*/ 7033927 w 9267203"/>
                <a:gd name="connsiteY7" fmla="*/ 558911 h 5477421"/>
                <a:gd name="connsiteX8" fmla="*/ 5493885 w 9267203"/>
                <a:gd name="connsiteY8" fmla="*/ 29521 h 5477421"/>
                <a:gd name="connsiteX9" fmla="*/ 5330255 w 9267203"/>
                <a:gd name="connsiteY9" fmla="*/ 1415560 h 5477421"/>
                <a:gd name="connsiteX10" fmla="*/ 5234002 w 9267203"/>
                <a:gd name="connsiteY10" fmla="*/ 2233708 h 5477421"/>
                <a:gd name="connsiteX11" fmla="*/ 4165598 w 9267203"/>
                <a:gd name="connsiteY11" fmla="*/ 1916073 h 5477421"/>
                <a:gd name="connsiteX12" fmla="*/ 4069345 w 9267203"/>
                <a:gd name="connsiteY12" fmla="*/ 501159 h 5477421"/>
                <a:gd name="connsiteX13" fmla="*/ 2105791 w 9267203"/>
                <a:gd name="connsiteY13" fmla="*/ 145025 h 5477421"/>
                <a:gd name="connsiteX14" fmla="*/ 2298297 w 9267203"/>
                <a:gd name="connsiteY14" fmla="*/ 1665817 h 5477421"/>
                <a:gd name="connsiteX15" fmla="*/ 3366701 w 9267203"/>
                <a:gd name="connsiteY15" fmla="*/ 2464713 h 5477421"/>
                <a:gd name="connsiteX16" fmla="*/ 2981690 w 9267203"/>
                <a:gd name="connsiteY16" fmla="*/ 3167358 h 5477421"/>
                <a:gd name="connsiteX17" fmla="*/ 1441648 w 9267203"/>
                <a:gd name="connsiteY17" fmla="*/ 2301084 h 5477421"/>
                <a:gd name="connsiteX18" fmla="*/ 7484 w 9267203"/>
                <a:gd name="connsiteY18" fmla="*/ 3128857 h 5477421"/>
                <a:gd name="connsiteX19" fmla="*/ 2076916 w 9267203"/>
                <a:gd name="connsiteY19" fmla="*/ 4794027 h 5477421"/>
                <a:gd name="connsiteX20" fmla="*/ 3713211 w 9267203"/>
                <a:gd name="connsiteY20" fmla="*/ 4283888 h 5477421"/>
                <a:gd name="connsiteX21" fmla="*/ 4223350 w 9267203"/>
                <a:gd name="connsiteY21" fmla="*/ 5477421 h 5477421"/>
                <a:gd name="connsiteX0" fmla="*/ 5407257 w 9267203"/>
                <a:gd name="connsiteY0" fmla="*/ 5476468 h 5495719"/>
                <a:gd name="connsiteX1" fmla="*/ 5859644 w 9267203"/>
                <a:gd name="connsiteY1" fmla="*/ 3946051 h 5495719"/>
                <a:gd name="connsiteX2" fmla="*/ 8997480 w 9267203"/>
                <a:gd name="connsiteY2" fmla="*/ 2637016 h 5495719"/>
                <a:gd name="connsiteX3" fmla="*/ 8930103 w 9267203"/>
                <a:gd name="connsiteY3" fmla="*/ 1433858 h 5495719"/>
                <a:gd name="connsiteX4" fmla="*/ 7495939 w 9267203"/>
                <a:gd name="connsiteY4" fmla="*/ 2165378 h 5495719"/>
                <a:gd name="connsiteX5" fmla="*/ 6600790 w 9267203"/>
                <a:gd name="connsiteY5" fmla="*/ 2280881 h 5495719"/>
                <a:gd name="connsiteX6" fmla="*/ 6620040 w 9267203"/>
                <a:gd name="connsiteY6" fmla="*/ 1635988 h 5495719"/>
                <a:gd name="connsiteX7" fmla="*/ 7187931 w 9267203"/>
                <a:gd name="connsiteY7" fmla="*/ 442456 h 5495719"/>
                <a:gd name="connsiteX8" fmla="*/ 5493885 w 9267203"/>
                <a:gd name="connsiteY8" fmla="*/ 47819 h 5495719"/>
                <a:gd name="connsiteX9" fmla="*/ 5330255 w 9267203"/>
                <a:gd name="connsiteY9" fmla="*/ 1433858 h 5495719"/>
                <a:gd name="connsiteX10" fmla="*/ 5234002 w 9267203"/>
                <a:gd name="connsiteY10" fmla="*/ 2252006 h 5495719"/>
                <a:gd name="connsiteX11" fmla="*/ 4165598 w 9267203"/>
                <a:gd name="connsiteY11" fmla="*/ 1934371 h 5495719"/>
                <a:gd name="connsiteX12" fmla="*/ 4069345 w 9267203"/>
                <a:gd name="connsiteY12" fmla="*/ 519457 h 5495719"/>
                <a:gd name="connsiteX13" fmla="*/ 2105791 w 9267203"/>
                <a:gd name="connsiteY13" fmla="*/ 163323 h 5495719"/>
                <a:gd name="connsiteX14" fmla="*/ 2298297 w 9267203"/>
                <a:gd name="connsiteY14" fmla="*/ 1684115 h 5495719"/>
                <a:gd name="connsiteX15" fmla="*/ 3366701 w 9267203"/>
                <a:gd name="connsiteY15" fmla="*/ 2483011 h 5495719"/>
                <a:gd name="connsiteX16" fmla="*/ 2981690 w 9267203"/>
                <a:gd name="connsiteY16" fmla="*/ 3185656 h 5495719"/>
                <a:gd name="connsiteX17" fmla="*/ 1441648 w 9267203"/>
                <a:gd name="connsiteY17" fmla="*/ 2319382 h 5495719"/>
                <a:gd name="connsiteX18" fmla="*/ 7484 w 9267203"/>
                <a:gd name="connsiteY18" fmla="*/ 3147155 h 5495719"/>
                <a:gd name="connsiteX19" fmla="*/ 2076916 w 9267203"/>
                <a:gd name="connsiteY19" fmla="*/ 4812325 h 5495719"/>
                <a:gd name="connsiteX20" fmla="*/ 3713211 w 9267203"/>
                <a:gd name="connsiteY20" fmla="*/ 4302186 h 5495719"/>
                <a:gd name="connsiteX21" fmla="*/ 4223350 w 9267203"/>
                <a:gd name="connsiteY21" fmla="*/ 5495719 h 5495719"/>
                <a:gd name="connsiteX0" fmla="*/ 5407257 w 9267203"/>
                <a:gd name="connsiteY0" fmla="*/ 5476468 h 5495719"/>
                <a:gd name="connsiteX1" fmla="*/ 5859644 w 9267203"/>
                <a:gd name="connsiteY1" fmla="*/ 3946051 h 5495719"/>
                <a:gd name="connsiteX2" fmla="*/ 8997480 w 9267203"/>
                <a:gd name="connsiteY2" fmla="*/ 2637016 h 5495719"/>
                <a:gd name="connsiteX3" fmla="*/ 8930103 w 9267203"/>
                <a:gd name="connsiteY3" fmla="*/ 1433858 h 5495719"/>
                <a:gd name="connsiteX4" fmla="*/ 7495939 w 9267203"/>
                <a:gd name="connsiteY4" fmla="*/ 2165378 h 5495719"/>
                <a:gd name="connsiteX5" fmla="*/ 6215780 w 9267203"/>
                <a:gd name="connsiteY5" fmla="*/ 2627390 h 5495719"/>
                <a:gd name="connsiteX6" fmla="*/ 6620040 w 9267203"/>
                <a:gd name="connsiteY6" fmla="*/ 1635988 h 5495719"/>
                <a:gd name="connsiteX7" fmla="*/ 7187931 w 9267203"/>
                <a:gd name="connsiteY7" fmla="*/ 442456 h 5495719"/>
                <a:gd name="connsiteX8" fmla="*/ 5493885 w 9267203"/>
                <a:gd name="connsiteY8" fmla="*/ 47819 h 5495719"/>
                <a:gd name="connsiteX9" fmla="*/ 5330255 w 9267203"/>
                <a:gd name="connsiteY9" fmla="*/ 1433858 h 5495719"/>
                <a:gd name="connsiteX10" fmla="*/ 5234002 w 9267203"/>
                <a:gd name="connsiteY10" fmla="*/ 2252006 h 5495719"/>
                <a:gd name="connsiteX11" fmla="*/ 4165598 w 9267203"/>
                <a:gd name="connsiteY11" fmla="*/ 1934371 h 5495719"/>
                <a:gd name="connsiteX12" fmla="*/ 4069345 w 9267203"/>
                <a:gd name="connsiteY12" fmla="*/ 519457 h 5495719"/>
                <a:gd name="connsiteX13" fmla="*/ 2105791 w 9267203"/>
                <a:gd name="connsiteY13" fmla="*/ 163323 h 5495719"/>
                <a:gd name="connsiteX14" fmla="*/ 2298297 w 9267203"/>
                <a:gd name="connsiteY14" fmla="*/ 1684115 h 5495719"/>
                <a:gd name="connsiteX15" fmla="*/ 3366701 w 9267203"/>
                <a:gd name="connsiteY15" fmla="*/ 2483011 h 5495719"/>
                <a:gd name="connsiteX16" fmla="*/ 2981690 w 9267203"/>
                <a:gd name="connsiteY16" fmla="*/ 3185656 h 5495719"/>
                <a:gd name="connsiteX17" fmla="*/ 1441648 w 9267203"/>
                <a:gd name="connsiteY17" fmla="*/ 2319382 h 5495719"/>
                <a:gd name="connsiteX18" fmla="*/ 7484 w 9267203"/>
                <a:gd name="connsiteY18" fmla="*/ 3147155 h 5495719"/>
                <a:gd name="connsiteX19" fmla="*/ 2076916 w 9267203"/>
                <a:gd name="connsiteY19" fmla="*/ 4812325 h 5495719"/>
                <a:gd name="connsiteX20" fmla="*/ 3713211 w 9267203"/>
                <a:gd name="connsiteY20" fmla="*/ 4302186 h 5495719"/>
                <a:gd name="connsiteX21" fmla="*/ 4223350 w 9267203"/>
                <a:gd name="connsiteY21" fmla="*/ 5495719 h 5495719"/>
                <a:gd name="connsiteX0" fmla="*/ 5407257 w 9261985"/>
                <a:gd name="connsiteY0" fmla="*/ 5476468 h 5495719"/>
                <a:gd name="connsiteX1" fmla="*/ 5859644 w 9261985"/>
                <a:gd name="connsiteY1" fmla="*/ 3946051 h 5495719"/>
                <a:gd name="connsiteX2" fmla="*/ 8997480 w 9261985"/>
                <a:gd name="connsiteY2" fmla="*/ 2637016 h 5495719"/>
                <a:gd name="connsiteX3" fmla="*/ 8930103 w 9261985"/>
                <a:gd name="connsiteY3" fmla="*/ 1433858 h 5495719"/>
                <a:gd name="connsiteX4" fmla="*/ 7611442 w 9261985"/>
                <a:gd name="connsiteY4" fmla="*/ 1924746 h 5495719"/>
                <a:gd name="connsiteX5" fmla="*/ 6215780 w 9261985"/>
                <a:gd name="connsiteY5" fmla="*/ 2627390 h 5495719"/>
                <a:gd name="connsiteX6" fmla="*/ 6620040 w 9261985"/>
                <a:gd name="connsiteY6" fmla="*/ 1635988 h 5495719"/>
                <a:gd name="connsiteX7" fmla="*/ 7187931 w 9261985"/>
                <a:gd name="connsiteY7" fmla="*/ 442456 h 5495719"/>
                <a:gd name="connsiteX8" fmla="*/ 5493885 w 9261985"/>
                <a:gd name="connsiteY8" fmla="*/ 47819 h 5495719"/>
                <a:gd name="connsiteX9" fmla="*/ 5330255 w 9261985"/>
                <a:gd name="connsiteY9" fmla="*/ 1433858 h 5495719"/>
                <a:gd name="connsiteX10" fmla="*/ 5234002 w 9261985"/>
                <a:gd name="connsiteY10" fmla="*/ 2252006 h 5495719"/>
                <a:gd name="connsiteX11" fmla="*/ 4165598 w 9261985"/>
                <a:gd name="connsiteY11" fmla="*/ 1934371 h 5495719"/>
                <a:gd name="connsiteX12" fmla="*/ 4069345 w 9261985"/>
                <a:gd name="connsiteY12" fmla="*/ 519457 h 5495719"/>
                <a:gd name="connsiteX13" fmla="*/ 2105791 w 9261985"/>
                <a:gd name="connsiteY13" fmla="*/ 163323 h 5495719"/>
                <a:gd name="connsiteX14" fmla="*/ 2298297 w 9261985"/>
                <a:gd name="connsiteY14" fmla="*/ 1684115 h 5495719"/>
                <a:gd name="connsiteX15" fmla="*/ 3366701 w 9261985"/>
                <a:gd name="connsiteY15" fmla="*/ 2483011 h 5495719"/>
                <a:gd name="connsiteX16" fmla="*/ 2981690 w 9261985"/>
                <a:gd name="connsiteY16" fmla="*/ 3185656 h 5495719"/>
                <a:gd name="connsiteX17" fmla="*/ 1441648 w 9261985"/>
                <a:gd name="connsiteY17" fmla="*/ 2319382 h 5495719"/>
                <a:gd name="connsiteX18" fmla="*/ 7484 w 9261985"/>
                <a:gd name="connsiteY18" fmla="*/ 3147155 h 5495719"/>
                <a:gd name="connsiteX19" fmla="*/ 2076916 w 9261985"/>
                <a:gd name="connsiteY19" fmla="*/ 4812325 h 5495719"/>
                <a:gd name="connsiteX20" fmla="*/ 3713211 w 9261985"/>
                <a:gd name="connsiteY20" fmla="*/ 4302186 h 5495719"/>
                <a:gd name="connsiteX21" fmla="*/ 4223350 w 9261985"/>
                <a:gd name="connsiteY21" fmla="*/ 5495719 h 5495719"/>
                <a:gd name="connsiteX0" fmla="*/ 5407257 w 9045914"/>
                <a:gd name="connsiteY0" fmla="*/ 5476468 h 5495719"/>
                <a:gd name="connsiteX1" fmla="*/ 5859644 w 9045914"/>
                <a:gd name="connsiteY1" fmla="*/ 3946051 h 5495719"/>
                <a:gd name="connsiteX2" fmla="*/ 8631720 w 9045914"/>
                <a:gd name="connsiteY2" fmla="*/ 3561041 h 5495719"/>
                <a:gd name="connsiteX3" fmla="*/ 8930103 w 9045914"/>
                <a:gd name="connsiteY3" fmla="*/ 1433858 h 5495719"/>
                <a:gd name="connsiteX4" fmla="*/ 7611442 w 9045914"/>
                <a:gd name="connsiteY4" fmla="*/ 1924746 h 5495719"/>
                <a:gd name="connsiteX5" fmla="*/ 6215780 w 9045914"/>
                <a:gd name="connsiteY5" fmla="*/ 2627390 h 5495719"/>
                <a:gd name="connsiteX6" fmla="*/ 6620040 w 9045914"/>
                <a:gd name="connsiteY6" fmla="*/ 1635988 h 5495719"/>
                <a:gd name="connsiteX7" fmla="*/ 7187931 w 9045914"/>
                <a:gd name="connsiteY7" fmla="*/ 442456 h 5495719"/>
                <a:gd name="connsiteX8" fmla="*/ 5493885 w 9045914"/>
                <a:gd name="connsiteY8" fmla="*/ 47819 h 5495719"/>
                <a:gd name="connsiteX9" fmla="*/ 5330255 w 9045914"/>
                <a:gd name="connsiteY9" fmla="*/ 1433858 h 5495719"/>
                <a:gd name="connsiteX10" fmla="*/ 5234002 w 9045914"/>
                <a:gd name="connsiteY10" fmla="*/ 2252006 h 5495719"/>
                <a:gd name="connsiteX11" fmla="*/ 4165598 w 9045914"/>
                <a:gd name="connsiteY11" fmla="*/ 1934371 h 5495719"/>
                <a:gd name="connsiteX12" fmla="*/ 4069345 w 9045914"/>
                <a:gd name="connsiteY12" fmla="*/ 519457 h 5495719"/>
                <a:gd name="connsiteX13" fmla="*/ 2105791 w 9045914"/>
                <a:gd name="connsiteY13" fmla="*/ 163323 h 5495719"/>
                <a:gd name="connsiteX14" fmla="*/ 2298297 w 9045914"/>
                <a:gd name="connsiteY14" fmla="*/ 1684115 h 5495719"/>
                <a:gd name="connsiteX15" fmla="*/ 3366701 w 9045914"/>
                <a:gd name="connsiteY15" fmla="*/ 2483011 h 5495719"/>
                <a:gd name="connsiteX16" fmla="*/ 2981690 w 9045914"/>
                <a:gd name="connsiteY16" fmla="*/ 3185656 h 5495719"/>
                <a:gd name="connsiteX17" fmla="*/ 1441648 w 9045914"/>
                <a:gd name="connsiteY17" fmla="*/ 2319382 h 5495719"/>
                <a:gd name="connsiteX18" fmla="*/ 7484 w 9045914"/>
                <a:gd name="connsiteY18" fmla="*/ 3147155 h 5495719"/>
                <a:gd name="connsiteX19" fmla="*/ 2076916 w 9045914"/>
                <a:gd name="connsiteY19" fmla="*/ 4812325 h 5495719"/>
                <a:gd name="connsiteX20" fmla="*/ 3713211 w 9045914"/>
                <a:gd name="connsiteY20" fmla="*/ 4302186 h 5495719"/>
                <a:gd name="connsiteX21" fmla="*/ 4223350 w 9045914"/>
                <a:gd name="connsiteY21" fmla="*/ 5495719 h 5495719"/>
                <a:gd name="connsiteX0" fmla="*/ 5407257 w 9382302"/>
                <a:gd name="connsiteY0" fmla="*/ 5476468 h 5495719"/>
                <a:gd name="connsiteX1" fmla="*/ 5859644 w 9382302"/>
                <a:gd name="connsiteY1" fmla="*/ 3946051 h 5495719"/>
                <a:gd name="connsiteX2" fmla="*/ 8631720 w 9382302"/>
                <a:gd name="connsiteY2" fmla="*/ 3561041 h 5495719"/>
                <a:gd name="connsiteX3" fmla="*/ 9334364 w 9382302"/>
                <a:gd name="connsiteY3" fmla="*/ 2175004 h 5495719"/>
                <a:gd name="connsiteX4" fmla="*/ 7611442 w 9382302"/>
                <a:gd name="connsiteY4" fmla="*/ 1924746 h 5495719"/>
                <a:gd name="connsiteX5" fmla="*/ 6215780 w 9382302"/>
                <a:gd name="connsiteY5" fmla="*/ 2627390 h 5495719"/>
                <a:gd name="connsiteX6" fmla="*/ 6620040 w 9382302"/>
                <a:gd name="connsiteY6" fmla="*/ 1635988 h 5495719"/>
                <a:gd name="connsiteX7" fmla="*/ 7187931 w 9382302"/>
                <a:gd name="connsiteY7" fmla="*/ 442456 h 5495719"/>
                <a:gd name="connsiteX8" fmla="*/ 5493885 w 9382302"/>
                <a:gd name="connsiteY8" fmla="*/ 47819 h 5495719"/>
                <a:gd name="connsiteX9" fmla="*/ 5330255 w 9382302"/>
                <a:gd name="connsiteY9" fmla="*/ 1433858 h 5495719"/>
                <a:gd name="connsiteX10" fmla="*/ 5234002 w 9382302"/>
                <a:gd name="connsiteY10" fmla="*/ 2252006 h 5495719"/>
                <a:gd name="connsiteX11" fmla="*/ 4165598 w 9382302"/>
                <a:gd name="connsiteY11" fmla="*/ 1934371 h 5495719"/>
                <a:gd name="connsiteX12" fmla="*/ 4069345 w 9382302"/>
                <a:gd name="connsiteY12" fmla="*/ 519457 h 5495719"/>
                <a:gd name="connsiteX13" fmla="*/ 2105791 w 9382302"/>
                <a:gd name="connsiteY13" fmla="*/ 163323 h 5495719"/>
                <a:gd name="connsiteX14" fmla="*/ 2298297 w 9382302"/>
                <a:gd name="connsiteY14" fmla="*/ 1684115 h 5495719"/>
                <a:gd name="connsiteX15" fmla="*/ 3366701 w 9382302"/>
                <a:gd name="connsiteY15" fmla="*/ 2483011 h 5495719"/>
                <a:gd name="connsiteX16" fmla="*/ 2981690 w 9382302"/>
                <a:gd name="connsiteY16" fmla="*/ 3185656 h 5495719"/>
                <a:gd name="connsiteX17" fmla="*/ 1441648 w 9382302"/>
                <a:gd name="connsiteY17" fmla="*/ 2319382 h 5495719"/>
                <a:gd name="connsiteX18" fmla="*/ 7484 w 9382302"/>
                <a:gd name="connsiteY18" fmla="*/ 3147155 h 5495719"/>
                <a:gd name="connsiteX19" fmla="*/ 2076916 w 9382302"/>
                <a:gd name="connsiteY19" fmla="*/ 4812325 h 5495719"/>
                <a:gd name="connsiteX20" fmla="*/ 3713211 w 9382302"/>
                <a:gd name="connsiteY20" fmla="*/ 4302186 h 5495719"/>
                <a:gd name="connsiteX21" fmla="*/ 4223350 w 9382302"/>
                <a:gd name="connsiteY21" fmla="*/ 5495719 h 5495719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620040 w 9382302"/>
                <a:gd name="connsiteY6" fmla="*/ 1540471 h 5400202"/>
                <a:gd name="connsiteX7" fmla="*/ 7187931 w 9382302"/>
                <a:gd name="connsiteY7" fmla="*/ 346939 h 5400202"/>
                <a:gd name="connsiteX8" fmla="*/ 5330255 w 9382302"/>
                <a:gd name="connsiteY8" fmla="*/ 1338341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3366701 w 9382302"/>
                <a:gd name="connsiteY14" fmla="*/ 2387494 h 5400202"/>
                <a:gd name="connsiteX15" fmla="*/ 2981690 w 9382302"/>
                <a:gd name="connsiteY15" fmla="*/ 3090139 h 5400202"/>
                <a:gd name="connsiteX16" fmla="*/ 1441648 w 9382302"/>
                <a:gd name="connsiteY16" fmla="*/ 2223865 h 5400202"/>
                <a:gd name="connsiteX17" fmla="*/ 7484 w 9382302"/>
                <a:gd name="connsiteY17" fmla="*/ 3051638 h 5400202"/>
                <a:gd name="connsiteX18" fmla="*/ 2076916 w 9382302"/>
                <a:gd name="connsiteY18" fmla="*/ 4716808 h 5400202"/>
                <a:gd name="connsiteX19" fmla="*/ 3713211 w 9382302"/>
                <a:gd name="connsiteY19" fmla="*/ 4206669 h 5400202"/>
                <a:gd name="connsiteX20" fmla="*/ 4223350 w 9382302"/>
                <a:gd name="connsiteY20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620040 w 9382302"/>
                <a:gd name="connsiteY6" fmla="*/ 1540471 h 5400202"/>
                <a:gd name="connsiteX7" fmla="*/ 6398659 w 9382302"/>
                <a:gd name="connsiteY7" fmla="*/ 221810 h 5400202"/>
                <a:gd name="connsiteX8" fmla="*/ 5330255 w 9382302"/>
                <a:gd name="connsiteY8" fmla="*/ 1338341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3366701 w 9382302"/>
                <a:gd name="connsiteY14" fmla="*/ 2387494 h 5400202"/>
                <a:gd name="connsiteX15" fmla="*/ 2981690 w 9382302"/>
                <a:gd name="connsiteY15" fmla="*/ 3090139 h 5400202"/>
                <a:gd name="connsiteX16" fmla="*/ 1441648 w 9382302"/>
                <a:gd name="connsiteY16" fmla="*/ 2223865 h 5400202"/>
                <a:gd name="connsiteX17" fmla="*/ 7484 w 9382302"/>
                <a:gd name="connsiteY17" fmla="*/ 3051638 h 5400202"/>
                <a:gd name="connsiteX18" fmla="*/ 2076916 w 9382302"/>
                <a:gd name="connsiteY18" fmla="*/ 4716808 h 5400202"/>
                <a:gd name="connsiteX19" fmla="*/ 3713211 w 9382302"/>
                <a:gd name="connsiteY19" fmla="*/ 4206669 h 5400202"/>
                <a:gd name="connsiteX20" fmla="*/ 4223350 w 9382302"/>
                <a:gd name="connsiteY20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620040 w 9382302"/>
                <a:gd name="connsiteY6" fmla="*/ 1540471 h 5400202"/>
                <a:gd name="connsiteX7" fmla="*/ 6398659 w 9382302"/>
                <a:gd name="connsiteY7" fmla="*/ 221810 h 5400202"/>
                <a:gd name="connsiteX8" fmla="*/ 5262878 w 9382302"/>
                <a:gd name="connsiteY8" fmla="*/ 1078459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3366701 w 9382302"/>
                <a:gd name="connsiteY14" fmla="*/ 2387494 h 5400202"/>
                <a:gd name="connsiteX15" fmla="*/ 2981690 w 9382302"/>
                <a:gd name="connsiteY15" fmla="*/ 3090139 h 5400202"/>
                <a:gd name="connsiteX16" fmla="*/ 1441648 w 9382302"/>
                <a:gd name="connsiteY16" fmla="*/ 2223865 h 5400202"/>
                <a:gd name="connsiteX17" fmla="*/ 7484 w 9382302"/>
                <a:gd name="connsiteY17" fmla="*/ 3051638 h 5400202"/>
                <a:gd name="connsiteX18" fmla="*/ 2076916 w 9382302"/>
                <a:gd name="connsiteY18" fmla="*/ 4716808 h 5400202"/>
                <a:gd name="connsiteX19" fmla="*/ 3713211 w 9382302"/>
                <a:gd name="connsiteY19" fmla="*/ 4206669 h 5400202"/>
                <a:gd name="connsiteX20" fmla="*/ 4223350 w 9382302"/>
                <a:gd name="connsiteY20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620040 w 9382302"/>
                <a:gd name="connsiteY6" fmla="*/ 1540471 h 5400202"/>
                <a:gd name="connsiteX7" fmla="*/ 7062803 w 9382302"/>
                <a:gd name="connsiteY7" fmla="*/ 1251714 h 5400202"/>
                <a:gd name="connsiteX8" fmla="*/ 6398659 w 9382302"/>
                <a:gd name="connsiteY8" fmla="*/ 221810 h 5400202"/>
                <a:gd name="connsiteX9" fmla="*/ 5262878 w 9382302"/>
                <a:gd name="connsiteY9" fmla="*/ 1078459 h 5400202"/>
                <a:gd name="connsiteX10" fmla="*/ 5234002 w 9382302"/>
                <a:gd name="connsiteY10" fmla="*/ 2156489 h 5400202"/>
                <a:gd name="connsiteX11" fmla="*/ 4165598 w 9382302"/>
                <a:gd name="connsiteY11" fmla="*/ 1838854 h 5400202"/>
                <a:gd name="connsiteX12" fmla="*/ 4069345 w 9382302"/>
                <a:gd name="connsiteY12" fmla="*/ 423940 h 5400202"/>
                <a:gd name="connsiteX13" fmla="*/ 2105791 w 9382302"/>
                <a:gd name="connsiteY13" fmla="*/ 67806 h 5400202"/>
                <a:gd name="connsiteX14" fmla="*/ 2298297 w 9382302"/>
                <a:gd name="connsiteY14" fmla="*/ 1588598 h 5400202"/>
                <a:gd name="connsiteX15" fmla="*/ 3366701 w 9382302"/>
                <a:gd name="connsiteY15" fmla="*/ 2387494 h 5400202"/>
                <a:gd name="connsiteX16" fmla="*/ 2981690 w 9382302"/>
                <a:gd name="connsiteY16" fmla="*/ 3090139 h 5400202"/>
                <a:gd name="connsiteX17" fmla="*/ 1441648 w 9382302"/>
                <a:gd name="connsiteY17" fmla="*/ 2223865 h 5400202"/>
                <a:gd name="connsiteX18" fmla="*/ 7484 w 9382302"/>
                <a:gd name="connsiteY18" fmla="*/ 3051638 h 5400202"/>
                <a:gd name="connsiteX19" fmla="*/ 2076916 w 9382302"/>
                <a:gd name="connsiteY19" fmla="*/ 4716808 h 5400202"/>
                <a:gd name="connsiteX20" fmla="*/ 3713211 w 9382302"/>
                <a:gd name="connsiteY20" fmla="*/ 4206669 h 5400202"/>
                <a:gd name="connsiteX21" fmla="*/ 4223350 w 9382302"/>
                <a:gd name="connsiteY21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620040 w 9382302"/>
                <a:gd name="connsiteY6" fmla="*/ 1540471 h 5400202"/>
                <a:gd name="connsiteX7" fmla="*/ 6398659 w 9382302"/>
                <a:gd name="connsiteY7" fmla="*/ 221810 h 5400202"/>
                <a:gd name="connsiteX8" fmla="*/ 5262878 w 9382302"/>
                <a:gd name="connsiteY8" fmla="*/ 1078459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3366701 w 9382302"/>
                <a:gd name="connsiteY14" fmla="*/ 2387494 h 5400202"/>
                <a:gd name="connsiteX15" fmla="*/ 2981690 w 9382302"/>
                <a:gd name="connsiteY15" fmla="*/ 3090139 h 5400202"/>
                <a:gd name="connsiteX16" fmla="*/ 1441648 w 9382302"/>
                <a:gd name="connsiteY16" fmla="*/ 2223865 h 5400202"/>
                <a:gd name="connsiteX17" fmla="*/ 7484 w 9382302"/>
                <a:gd name="connsiteY17" fmla="*/ 3051638 h 5400202"/>
                <a:gd name="connsiteX18" fmla="*/ 2076916 w 9382302"/>
                <a:gd name="connsiteY18" fmla="*/ 4716808 h 5400202"/>
                <a:gd name="connsiteX19" fmla="*/ 3713211 w 9382302"/>
                <a:gd name="connsiteY19" fmla="*/ 4206669 h 5400202"/>
                <a:gd name="connsiteX20" fmla="*/ 4223350 w 9382302"/>
                <a:gd name="connsiteY20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937674 w 9382302"/>
                <a:gd name="connsiteY6" fmla="*/ 1270964 h 5400202"/>
                <a:gd name="connsiteX7" fmla="*/ 6398659 w 9382302"/>
                <a:gd name="connsiteY7" fmla="*/ 221810 h 5400202"/>
                <a:gd name="connsiteX8" fmla="*/ 5262878 w 9382302"/>
                <a:gd name="connsiteY8" fmla="*/ 1078459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3366701 w 9382302"/>
                <a:gd name="connsiteY14" fmla="*/ 2387494 h 5400202"/>
                <a:gd name="connsiteX15" fmla="*/ 2981690 w 9382302"/>
                <a:gd name="connsiteY15" fmla="*/ 3090139 h 5400202"/>
                <a:gd name="connsiteX16" fmla="*/ 1441648 w 9382302"/>
                <a:gd name="connsiteY16" fmla="*/ 2223865 h 5400202"/>
                <a:gd name="connsiteX17" fmla="*/ 7484 w 9382302"/>
                <a:gd name="connsiteY17" fmla="*/ 3051638 h 5400202"/>
                <a:gd name="connsiteX18" fmla="*/ 2076916 w 9382302"/>
                <a:gd name="connsiteY18" fmla="*/ 4716808 h 5400202"/>
                <a:gd name="connsiteX19" fmla="*/ 3713211 w 9382302"/>
                <a:gd name="connsiteY19" fmla="*/ 4206669 h 5400202"/>
                <a:gd name="connsiteX20" fmla="*/ 4223350 w 9382302"/>
                <a:gd name="connsiteY20" fmla="*/ 5400202 h 5400202"/>
                <a:gd name="connsiteX0" fmla="*/ 5407257 w 9382302"/>
                <a:gd name="connsiteY0" fmla="*/ 5380951 h 5400202"/>
                <a:gd name="connsiteX1" fmla="*/ 5859644 w 9382302"/>
                <a:gd name="connsiteY1" fmla="*/ 3850534 h 5400202"/>
                <a:gd name="connsiteX2" fmla="*/ 8631720 w 9382302"/>
                <a:gd name="connsiteY2" fmla="*/ 3465524 h 5400202"/>
                <a:gd name="connsiteX3" fmla="*/ 9334364 w 9382302"/>
                <a:gd name="connsiteY3" fmla="*/ 2079487 h 5400202"/>
                <a:gd name="connsiteX4" fmla="*/ 7611442 w 9382302"/>
                <a:gd name="connsiteY4" fmla="*/ 1829229 h 5400202"/>
                <a:gd name="connsiteX5" fmla="*/ 6215780 w 9382302"/>
                <a:gd name="connsiteY5" fmla="*/ 2531873 h 5400202"/>
                <a:gd name="connsiteX6" fmla="*/ 6937674 w 9382302"/>
                <a:gd name="connsiteY6" fmla="*/ 1270964 h 5400202"/>
                <a:gd name="connsiteX7" fmla="*/ 6398659 w 9382302"/>
                <a:gd name="connsiteY7" fmla="*/ 221810 h 5400202"/>
                <a:gd name="connsiteX8" fmla="*/ 5262878 w 9382302"/>
                <a:gd name="connsiteY8" fmla="*/ 1078459 h 5400202"/>
                <a:gd name="connsiteX9" fmla="*/ 5234002 w 9382302"/>
                <a:gd name="connsiteY9" fmla="*/ 2156489 h 5400202"/>
                <a:gd name="connsiteX10" fmla="*/ 4165598 w 9382302"/>
                <a:gd name="connsiteY10" fmla="*/ 1838854 h 5400202"/>
                <a:gd name="connsiteX11" fmla="*/ 4069345 w 9382302"/>
                <a:gd name="connsiteY11" fmla="*/ 423940 h 5400202"/>
                <a:gd name="connsiteX12" fmla="*/ 2105791 w 9382302"/>
                <a:gd name="connsiteY12" fmla="*/ 67806 h 5400202"/>
                <a:gd name="connsiteX13" fmla="*/ 2298297 w 9382302"/>
                <a:gd name="connsiteY13" fmla="*/ 1588598 h 5400202"/>
                <a:gd name="connsiteX14" fmla="*/ 2981690 w 9382302"/>
                <a:gd name="connsiteY14" fmla="*/ 3090139 h 5400202"/>
                <a:gd name="connsiteX15" fmla="*/ 1441648 w 9382302"/>
                <a:gd name="connsiteY15" fmla="*/ 2223865 h 5400202"/>
                <a:gd name="connsiteX16" fmla="*/ 7484 w 9382302"/>
                <a:gd name="connsiteY16" fmla="*/ 3051638 h 5400202"/>
                <a:gd name="connsiteX17" fmla="*/ 2076916 w 9382302"/>
                <a:gd name="connsiteY17" fmla="*/ 4716808 h 5400202"/>
                <a:gd name="connsiteX18" fmla="*/ 3713211 w 9382302"/>
                <a:gd name="connsiteY18" fmla="*/ 4206669 h 5400202"/>
                <a:gd name="connsiteX19" fmla="*/ 4223350 w 9382302"/>
                <a:gd name="connsiteY19" fmla="*/ 5400202 h 5400202"/>
                <a:gd name="connsiteX0" fmla="*/ 5407449 w 9382494"/>
                <a:gd name="connsiteY0" fmla="*/ 5380951 h 5400202"/>
                <a:gd name="connsiteX1" fmla="*/ 5859836 w 9382494"/>
                <a:gd name="connsiteY1" fmla="*/ 3850534 h 5400202"/>
                <a:gd name="connsiteX2" fmla="*/ 8631912 w 9382494"/>
                <a:gd name="connsiteY2" fmla="*/ 3465524 h 5400202"/>
                <a:gd name="connsiteX3" fmla="*/ 9334556 w 9382494"/>
                <a:gd name="connsiteY3" fmla="*/ 2079487 h 5400202"/>
                <a:gd name="connsiteX4" fmla="*/ 7611634 w 9382494"/>
                <a:gd name="connsiteY4" fmla="*/ 1829229 h 5400202"/>
                <a:gd name="connsiteX5" fmla="*/ 6215972 w 9382494"/>
                <a:gd name="connsiteY5" fmla="*/ 2531873 h 5400202"/>
                <a:gd name="connsiteX6" fmla="*/ 6937866 w 9382494"/>
                <a:gd name="connsiteY6" fmla="*/ 1270964 h 5400202"/>
                <a:gd name="connsiteX7" fmla="*/ 6398851 w 9382494"/>
                <a:gd name="connsiteY7" fmla="*/ 221810 h 5400202"/>
                <a:gd name="connsiteX8" fmla="*/ 5263070 w 9382494"/>
                <a:gd name="connsiteY8" fmla="*/ 1078459 h 5400202"/>
                <a:gd name="connsiteX9" fmla="*/ 5234194 w 9382494"/>
                <a:gd name="connsiteY9" fmla="*/ 2156489 h 5400202"/>
                <a:gd name="connsiteX10" fmla="*/ 4165790 w 9382494"/>
                <a:gd name="connsiteY10" fmla="*/ 1838854 h 5400202"/>
                <a:gd name="connsiteX11" fmla="*/ 4069537 w 9382494"/>
                <a:gd name="connsiteY11" fmla="*/ 423940 h 5400202"/>
                <a:gd name="connsiteX12" fmla="*/ 2105983 w 9382494"/>
                <a:gd name="connsiteY12" fmla="*/ 67806 h 5400202"/>
                <a:gd name="connsiteX13" fmla="*/ 2298489 w 9382494"/>
                <a:gd name="connsiteY13" fmla="*/ 1588598 h 5400202"/>
                <a:gd name="connsiteX14" fmla="*/ 3155136 w 9382494"/>
                <a:gd name="connsiteY14" fmla="*/ 3032387 h 5400202"/>
                <a:gd name="connsiteX15" fmla="*/ 1441840 w 9382494"/>
                <a:gd name="connsiteY15" fmla="*/ 2223865 h 5400202"/>
                <a:gd name="connsiteX16" fmla="*/ 7676 w 9382494"/>
                <a:gd name="connsiteY16" fmla="*/ 3051638 h 5400202"/>
                <a:gd name="connsiteX17" fmla="*/ 2077108 w 9382494"/>
                <a:gd name="connsiteY17" fmla="*/ 4716808 h 5400202"/>
                <a:gd name="connsiteX18" fmla="*/ 3713403 w 9382494"/>
                <a:gd name="connsiteY18" fmla="*/ 4206669 h 5400202"/>
                <a:gd name="connsiteX19" fmla="*/ 4223542 w 9382494"/>
                <a:gd name="connsiteY19" fmla="*/ 5400202 h 5400202"/>
                <a:gd name="connsiteX0" fmla="*/ 5407449 w 9382494"/>
                <a:gd name="connsiteY0" fmla="*/ 5380951 h 5400202"/>
                <a:gd name="connsiteX1" fmla="*/ 5859836 w 9382494"/>
                <a:gd name="connsiteY1" fmla="*/ 3850534 h 5400202"/>
                <a:gd name="connsiteX2" fmla="*/ 8631912 w 9382494"/>
                <a:gd name="connsiteY2" fmla="*/ 3465524 h 5400202"/>
                <a:gd name="connsiteX3" fmla="*/ 9334556 w 9382494"/>
                <a:gd name="connsiteY3" fmla="*/ 2079487 h 5400202"/>
                <a:gd name="connsiteX4" fmla="*/ 7611634 w 9382494"/>
                <a:gd name="connsiteY4" fmla="*/ 1829229 h 5400202"/>
                <a:gd name="connsiteX5" fmla="*/ 6215972 w 9382494"/>
                <a:gd name="connsiteY5" fmla="*/ 2531873 h 5400202"/>
                <a:gd name="connsiteX6" fmla="*/ 6937866 w 9382494"/>
                <a:gd name="connsiteY6" fmla="*/ 1270964 h 5400202"/>
                <a:gd name="connsiteX7" fmla="*/ 6398851 w 9382494"/>
                <a:gd name="connsiteY7" fmla="*/ 221810 h 5400202"/>
                <a:gd name="connsiteX8" fmla="*/ 5263070 w 9382494"/>
                <a:gd name="connsiteY8" fmla="*/ 1078459 h 5400202"/>
                <a:gd name="connsiteX9" fmla="*/ 5234194 w 9382494"/>
                <a:gd name="connsiteY9" fmla="*/ 2156489 h 5400202"/>
                <a:gd name="connsiteX10" fmla="*/ 4165790 w 9382494"/>
                <a:gd name="connsiteY10" fmla="*/ 1838854 h 5400202"/>
                <a:gd name="connsiteX11" fmla="*/ 4069537 w 9382494"/>
                <a:gd name="connsiteY11" fmla="*/ 423940 h 5400202"/>
                <a:gd name="connsiteX12" fmla="*/ 2105983 w 9382494"/>
                <a:gd name="connsiteY12" fmla="*/ 67806 h 5400202"/>
                <a:gd name="connsiteX13" fmla="*/ 2298489 w 9382494"/>
                <a:gd name="connsiteY13" fmla="*/ 1588598 h 5400202"/>
                <a:gd name="connsiteX14" fmla="*/ 3155136 w 9382494"/>
                <a:gd name="connsiteY14" fmla="*/ 3032387 h 5400202"/>
                <a:gd name="connsiteX15" fmla="*/ 1441840 w 9382494"/>
                <a:gd name="connsiteY15" fmla="*/ 2223865 h 5400202"/>
                <a:gd name="connsiteX16" fmla="*/ 7676 w 9382494"/>
                <a:gd name="connsiteY16" fmla="*/ 3051638 h 5400202"/>
                <a:gd name="connsiteX17" fmla="*/ 2077108 w 9382494"/>
                <a:gd name="connsiteY17" fmla="*/ 4716808 h 5400202"/>
                <a:gd name="connsiteX18" fmla="*/ 3713403 w 9382494"/>
                <a:gd name="connsiteY18" fmla="*/ 4206669 h 5400202"/>
                <a:gd name="connsiteX19" fmla="*/ 4223542 w 9382494"/>
                <a:gd name="connsiteY19" fmla="*/ 5400202 h 5400202"/>
                <a:gd name="connsiteX0" fmla="*/ 4007301 w 7982346"/>
                <a:gd name="connsiteY0" fmla="*/ 5380951 h 5400202"/>
                <a:gd name="connsiteX1" fmla="*/ 4459688 w 7982346"/>
                <a:gd name="connsiteY1" fmla="*/ 3850534 h 5400202"/>
                <a:gd name="connsiteX2" fmla="*/ 7231764 w 7982346"/>
                <a:gd name="connsiteY2" fmla="*/ 3465524 h 5400202"/>
                <a:gd name="connsiteX3" fmla="*/ 7934408 w 7982346"/>
                <a:gd name="connsiteY3" fmla="*/ 2079487 h 5400202"/>
                <a:gd name="connsiteX4" fmla="*/ 6211486 w 7982346"/>
                <a:gd name="connsiteY4" fmla="*/ 1829229 h 5400202"/>
                <a:gd name="connsiteX5" fmla="*/ 4815824 w 7982346"/>
                <a:gd name="connsiteY5" fmla="*/ 2531873 h 5400202"/>
                <a:gd name="connsiteX6" fmla="*/ 5537718 w 7982346"/>
                <a:gd name="connsiteY6" fmla="*/ 1270964 h 5400202"/>
                <a:gd name="connsiteX7" fmla="*/ 4998703 w 7982346"/>
                <a:gd name="connsiteY7" fmla="*/ 221810 h 5400202"/>
                <a:gd name="connsiteX8" fmla="*/ 3862922 w 7982346"/>
                <a:gd name="connsiteY8" fmla="*/ 1078459 h 5400202"/>
                <a:gd name="connsiteX9" fmla="*/ 3834046 w 7982346"/>
                <a:gd name="connsiteY9" fmla="*/ 2156489 h 5400202"/>
                <a:gd name="connsiteX10" fmla="*/ 2765642 w 7982346"/>
                <a:gd name="connsiteY10" fmla="*/ 1838854 h 5400202"/>
                <a:gd name="connsiteX11" fmla="*/ 2669389 w 7982346"/>
                <a:gd name="connsiteY11" fmla="*/ 423940 h 5400202"/>
                <a:gd name="connsiteX12" fmla="*/ 705835 w 7982346"/>
                <a:gd name="connsiteY12" fmla="*/ 67806 h 5400202"/>
                <a:gd name="connsiteX13" fmla="*/ 898341 w 7982346"/>
                <a:gd name="connsiteY13" fmla="*/ 1588598 h 5400202"/>
                <a:gd name="connsiteX14" fmla="*/ 1754988 w 7982346"/>
                <a:gd name="connsiteY14" fmla="*/ 3032387 h 5400202"/>
                <a:gd name="connsiteX15" fmla="*/ 41692 w 7982346"/>
                <a:gd name="connsiteY15" fmla="*/ 2223865 h 5400202"/>
                <a:gd name="connsiteX16" fmla="*/ 676960 w 7982346"/>
                <a:gd name="connsiteY16" fmla="*/ 4716808 h 5400202"/>
                <a:gd name="connsiteX17" fmla="*/ 2313255 w 7982346"/>
                <a:gd name="connsiteY17" fmla="*/ 4206669 h 5400202"/>
                <a:gd name="connsiteX18" fmla="*/ 2823394 w 7982346"/>
                <a:gd name="connsiteY18" fmla="*/ 5400202 h 5400202"/>
                <a:gd name="connsiteX0" fmla="*/ 4869647 w 8844692"/>
                <a:gd name="connsiteY0" fmla="*/ 5380951 h 5400202"/>
                <a:gd name="connsiteX1" fmla="*/ 5322034 w 8844692"/>
                <a:gd name="connsiteY1" fmla="*/ 3850534 h 5400202"/>
                <a:gd name="connsiteX2" fmla="*/ 8094110 w 8844692"/>
                <a:gd name="connsiteY2" fmla="*/ 3465524 h 5400202"/>
                <a:gd name="connsiteX3" fmla="*/ 8796754 w 8844692"/>
                <a:gd name="connsiteY3" fmla="*/ 2079487 h 5400202"/>
                <a:gd name="connsiteX4" fmla="*/ 7073832 w 8844692"/>
                <a:gd name="connsiteY4" fmla="*/ 1829229 h 5400202"/>
                <a:gd name="connsiteX5" fmla="*/ 5678170 w 8844692"/>
                <a:gd name="connsiteY5" fmla="*/ 2531873 h 5400202"/>
                <a:gd name="connsiteX6" fmla="*/ 6400064 w 8844692"/>
                <a:gd name="connsiteY6" fmla="*/ 1270964 h 5400202"/>
                <a:gd name="connsiteX7" fmla="*/ 5861049 w 8844692"/>
                <a:gd name="connsiteY7" fmla="*/ 221810 h 5400202"/>
                <a:gd name="connsiteX8" fmla="*/ 4725268 w 8844692"/>
                <a:gd name="connsiteY8" fmla="*/ 1078459 h 5400202"/>
                <a:gd name="connsiteX9" fmla="*/ 4696392 w 8844692"/>
                <a:gd name="connsiteY9" fmla="*/ 2156489 h 5400202"/>
                <a:gd name="connsiteX10" fmla="*/ 3627988 w 8844692"/>
                <a:gd name="connsiteY10" fmla="*/ 1838854 h 5400202"/>
                <a:gd name="connsiteX11" fmla="*/ 3531735 w 8844692"/>
                <a:gd name="connsiteY11" fmla="*/ 423940 h 5400202"/>
                <a:gd name="connsiteX12" fmla="*/ 1568181 w 8844692"/>
                <a:gd name="connsiteY12" fmla="*/ 67806 h 5400202"/>
                <a:gd name="connsiteX13" fmla="*/ 1760687 w 8844692"/>
                <a:gd name="connsiteY13" fmla="*/ 1588598 h 5400202"/>
                <a:gd name="connsiteX14" fmla="*/ 2617334 w 8844692"/>
                <a:gd name="connsiteY14" fmla="*/ 3032387 h 5400202"/>
                <a:gd name="connsiteX15" fmla="*/ 18514 w 8844692"/>
                <a:gd name="connsiteY15" fmla="*/ 3022762 h 5400202"/>
                <a:gd name="connsiteX16" fmla="*/ 1539306 w 8844692"/>
                <a:gd name="connsiteY16" fmla="*/ 4716808 h 5400202"/>
                <a:gd name="connsiteX17" fmla="*/ 3175601 w 8844692"/>
                <a:gd name="connsiteY17" fmla="*/ 4206669 h 5400202"/>
                <a:gd name="connsiteX18" fmla="*/ 3685740 w 8844692"/>
                <a:gd name="connsiteY18" fmla="*/ 5400202 h 5400202"/>
                <a:gd name="connsiteX0" fmla="*/ 4855710 w 8830755"/>
                <a:gd name="connsiteY0" fmla="*/ 5380951 h 5400202"/>
                <a:gd name="connsiteX1" fmla="*/ 5308097 w 8830755"/>
                <a:gd name="connsiteY1" fmla="*/ 3850534 h 5400202"/>
                <a:gd name="connsiteX2" fmla="*/ 8080173 w 8830755"/>
                <a:gd name="connsiteY2" fmla="*/ 3465524 h 5400202"/>
                <a:gd name="connsiteX3" fmla="*/ 8782817 w 8830755"/>
                <a:gd name="connsiteY3" fmla="*/ 2079487 h 5400202"/>
                <a:gd name="connsiteX4" fmla="*/ 7059895 w 8830755"/>
                <a:gd name="connsiteY4" fmla="*/ 1829229 h 5400202"/>
                <a:gd name="connsiteX5" fmla="*/ 5664233 w 8830755"/>
                <a:gd name="connsiteY5" fmla="*/ 2531873 h 5400202"/>
                <a:gd name="connsiteX6" fmla="*/ 6386127 w 8830755"/>
                <a:gd name="connsiteY6" fmla="*/ 1270964 h 5400202"/>
                <a:gd name="connsiteX7" fmla="*/ 5847112 w 8830755"/>
                <a:gd name="connsiteY7" fmla="*/ 221810 h 5400202"/>
                <a:gd name="connsiteX8" fmla="*/ 4711331 w 8830755"/>
                <a:gd name="connsiteY8" fmla="*/ 1078459 h 5400202"/>
                <a:gd name="connsiteX9" fmla="*/ 4682455 w 8830755"/>
                <a:gd name="connsiteY9" fmla="*/ 2156489 h 5400202"/>
                <a:gd name="connsiteX10" fmla="*/ 3614051 w 8830755"/>
                <a:gd name="connsiteY10" fmla="*/ 1838854 h 5400202"/>
                <a:gd name="connsiteX11" fmla="*/ 3517798 w 8830755"/>
                <a:gd name="connsiteY11" fmla="*/ 423940 h 5400202"/>
                <a:gd name="connsiteX12" fmla="*/ 1554244 w 8830755"/>
                <a:gd name="connsiteY12" fmla="*/ 67806 h 5400202"/>
                <a:gd name="connsiteX13" fmla="*/ 1746750 w 8830755"/>
                <a:gd name="connsiteY13" fmla="*/ 1588598 h 5400202"/>
                <a:gd name="connsiteX14" fmla="*/ 2603397 w 8830755"/>
                <a:gd name="connsiteY14" fmla="*/ 3032387 h 5400202"/>
                <a:gd name="connsiteX15" fmla="*/ 4577 w 8830755"/>
                <a:gd name="connsiteY15" fmla="*/ 3022762 h 5400202"/>
                <a:gd name="connsiteX16" fmla="*/ 1525369 w 8830755"/>
                <a:gd name="connsiteY16" fmla="*/ 4716808 h 5400202"/>
                <a:gd name="connsiteX17" fmla="*/ 3161664 w 8830755"/>
                <a:gd name="connsiteY17" fmla="*/ 4206669 h 5400202"/>
                <a:gd name="connsiteX18" fmla="*/ 3671803 w 8830755"/>
                <a:gd name="connsiteY18" fmla="*/ 5400202 h 5400202"/>
                <a:gd name="connsiteX0" fmla="*/ 4855710 w 8830755"/>
                <a:gd name="connsiteY0" fmla="*/ 5484321 h 5503572"/>
                <a:gd name="connsiteX1" fmla="*/ 5308097 w 8830755"/>
                <a:gd name="connsiteY1" fmla="*/ 3953904 h 5503572"/>
                <a:gd name="connsiteX2" fmla="*/ 8080173 w 8830755"/>
                <a:gd name="connsiteY2" fmla="*/ 3568894 h 5503572"/>
                <a:gd name="connsiteX3" fmla="*/ 8782817 w 8830755"/>
                <a:gd name="connsiteY3" fmla="*/ 2182857 h 5503572"/>
                <a:gd name="connsiteX4" fmla="*/ 7059895 w 8830755"/>
                <a:gd name="connsiteY4" fmla="*/ 1932599 h 5503572"/>
                <a:gd name="connsiteX5" fmla="*/ 5664233 w 8830755"/>
                <a:gd name="connsiteY5" fmla="*/ 2635243 h 5503572"/>
                <a:gd name="connsiteX6" fmla="*/ 6386127 w 8830755"/>
                <a:gd name="connsiteY6" fmla="*/ 1374334 h 5503572"/>
                <a:gd name="connsiteX7" fmla="*/ 5847112 w 8830755"/>
                <a:gd name="connsiteY7" fmla="*/ 325180 h 5503572"/>
                <a:gd name="connsiteX8" fmla="*/ 4711331 w 8830755"/>
                <a:gd name="connsiteY8" fmla="*/ 1181829 h 5503572"/>
                <a:gd name="connsiteX9" fmla="*/ 4682455 w 8830755"/>
                <a:gd name="connsiteY9" fmla="*/ 2259859 h 5503572"/>
                <a:gd name="connsiteX10" fmla="*/ 3614051 w 8830755"/>
                <a:gd name="connsiteY10" fmla="*/ 1942224 h 5503572"/>
                <a:gd name="connsiteX11" fmla="*/ 3517798 w 8830755"/>
                <a:gd name="connsiteY11" fmla="*/ 527310 h 5503572"/>
                <a:gd name="connsiteX12" fmla="*/ 1554244 w 8830755"/>
                <a:gd name="connsiteY12" fmla="*/ 171176 h 5503572"/>
                <a:gd name="connsiteX13" fmla="*/ 2603397 w 8830755"/>
                <a:gd name="connsiteY13" fmla="*/ 3135757 h 5503572"/>
                <a:gd name="connsiteX14" fmla="*/ 4577 w 8830755"/>
                <a:gd name="connsiteY14" fmla="*/ 3126132 h 5503572"/>
                <a:gd name="connsiteX15" fmla="*/ 1525369 w 8830755"/>
                <a:gd name="connsiteY15" fmla="*/ 4820178 h 5503572"/>
                <a:gd name="connsiteX16" fmla="*/ 3161664 w 8830755"/>
                <a:gd name="connsiteY16" fmla="*/ 4310039 h 5503572"/>
                <a:gd name="connsiteX17" fmla="*/ 3671803 w 8830755"/>
                <a:gd name="connsiteY17" fmla="*/ 5503572 h 5503572"/>
                <a:gd name="connsiteX0" fmla="*/ 4855710 w 8830755"/>
                <a:gd name="connsiteY0" fmla="*/ 5484321 h 5503572"/>
                <a:gd name="connsiteX1" fmla="*/ 5308097 w 8830755"/>
                <a:gd name="connsiteY1" fmla="*/ 3953904 h 5503572"/>
                <a:gd name="connsiteX2" fmla="*/ 8080173 w 8830755"/>
                <a:gd name="connsiteY2" fmla="*/ 3568894 h 5503572"/>
                <a:gd name="connsiteX3" fmla="*/ 8782817 w 8830755"/>
                <a:gd name="connsiteY3" fmla="*/ 2182857 h 5503572"/>
                <a:gd name="connsiteX4" fmla="*/ 7059895 w 8830755"/>
                <a:gd name="connsiteY4" fmla="*/ 1932599 h 5503572"/>
                <a:gd name="connsiteX5" fmla="*/ 5664233 w 8830755"/>
                <a:gd name="connsiteY5" fmla="*/ 2635243 h 5503572"/>
                <a:gd name="connsiteX6" fmla="*/ 6386127 w 8830755"/>
                <a:gd name="connsiteY6" fmla="*/ 1374334 h 5503572"/>
                <a:gd name="connsiteX7" fmla="*/ 5847112 w 8830755"/>
                <a:gd name="connsiteY7" fmla="*/ 325180 h 5503572"/>
                <a:gd name="connsiteX8" fmla="*/ 4711331 w 8830755"/>
                <a:gd name="connsiteY8" fmla="*/ 1181829 h 5503572"/>
                <a:gd name="connsiteX9" fmla="*/ 4682455 w 8830755"/>
                <a:gd name="connsiteY9" fmla="*/ 2259859 h 5503572"/>
                <a:gd name="connsiteX10" fmla="*/ 3614051 w 8830755"/>
                <a:gd name="connsiteY10" fmla="*/ 1942224 h 5503572"/>
                <a:gd name="connsiteX11" fmla="*/ 3517798 w 8830755"/>
                <a:gd name="connsiteY11" fmla="*/ 527310 h 5503572"/>
                <a:gd name="connsiteX12" fmla="*/ 1554244 w 8830755"/>
                <a:gd name="connsiteY12" fmla="*/ 171176 h 5503572"/>
                <a:gd name="connsiteX13" fmla="*/ 2603397 w 8830755"/>
                <a:gd name="connsiteY13" fmla="*/ 3135757 h 5503572"/>
                <a:gd name="connsiteX14" fmla="*/ 4577 w 8830755"/>
                <a:gd name="connsiteY14" fmla="*/ 3126132 h 5503572"/>
                <a:gd name="connsiteX15" fmla="*/ 1525369 w 8830755"/>
                <a:gd name="connsiteY15" fmla="*/ 4820178 h 5503572"/>
                <a:gd name="connsiteX16" fmla="*/ 3161664 w 8830755"/>
                <a:gd name="connsiteY16" fmla="*/ 4310039 h 5503572"/>
                <a:gd name="connsiteX17" fmla="*/ 3671803 w 8830755"/>
                <a:gd name="connsiteY17" fmla="*/ 5503572 h 5503572"/>
                <a:gd name="connsiteX0" fmla="*/ 4855710 w 8830755"/>
                <a:gd name="connsiteY0" fmla="*/ 5329988 h 5349239"/>
                <a:gd name="connsiteX1" fmla="*/ 5308097 w 8830755"/>
                <a:gd name="connsiteY1" fmla="*/ 3799571 h 5349239"/>
                <a:gd name="connsiteX2" fmla="*/ 8080173 w 8830755"/>
                <a:gd name="connsiteY2" fmla="*/ 3414561 h 5349239"/>
                <a:gd name="connsiteX3" fmla="*/ 8782817 w 8830755"/>
                <a:gd name="connsiteY3" fmla="*/ 2028524 h 5349239"/>
                <a:gd name="connsiteX4" fmla="*/ 7059895 w 8830755"/>
                <a:gd name="connsiteY4" fmla="*/ 1778266 h 5349239"/>
                <a:gd name="connsiteX5" fmla="*/ 5664233 w 8830755"/>
                <a:gd name="connsiteY5" fmla="*/ 2480910 h 5349239"/>
                <a:gd name="connsiteX6" fmla="*/ 6386127 w 8830755"/>
                <a:gd name="connsiteY6" fmla="*/ 1220001 h 5349239"/>
                <a:gd name="connsiteX7" fmla="*/ 5847112 w 8830755"/>
                <a:gd name="connsiteY7" fmla="*/ 170847 h 5349239"/>
                <a:gd name="connsiteX8" fmla="*/ 4711331 w 8830755"/>
                <a:gd name="connsiteY8" fmla="*/ 1027496 h 5349239"/>
                <a:gd name="connsiteX9" fmla="*/ 4682455 w 8830755"/>
                <a:gd name="connsiteY9" fmla="*/ 2105526 h 5349239"/>
                <a:gd name="connsiteX10" fmla="*/ 3614051 w 8830755"/>
                <a:gd name="connsiteY10" fmla="*/ 1787891 h 5349239"/>
                <a:gd name="connsiteX11" fmla="*/ 1554244 w 8830755"/>
                <a:gd name="connsiteY11" fmla="*/ 16843 h 5349239"/>
                <a:gd name="connsiteX12" fmla="*/ 2603397 w 8830755"/>
                <a:gd name="connsiteY12" fmla="*/ 2981424 h 5349239"/>
                <a:gd name="connsiteX13" fmla="*/ 4577 w 8830755"/>
                <a:gd name="connsiteY13" fmla="*/ 2971799 h 5349239"/>
                <a:gd name="connsiteX14" fmla="*/ 1525369 w 8830755"/>
                <a:gd name="connsiteY14" fmla="*/ 4665845 h 5349239"/>
                <a:gd name="connsiteX15" fmla="*/ 3161664 w 8830755"/>
                <a:gd name="connsiteY15" fmla="*/ 4155706 h 5349239"/>
                <a:gd name="connsiteX16" fmla="*/ 3671803 w 8830755"/>
                <a:gd name="connsiteY16" fmla="*/ 5349239 h 5349239"/>
                <a:gd name="connsiteX0" fmla="*/ 4855710 w 8830755"/>
                <a:gd name="connsiteY0" fmla="*/ 5368140 h 5387391"/>
                <a:gd name="connsiteX1" fmla="*/ 5308097 w 8830755"/>
                <a:gd name="connsiteY1" fmla="*/ 3837723 h 5387391"/>
                <a:gd name="connsiteX2" fmla="*/ 8080173 w 8830755"/>
                <a:gd name="connsiteY2" fmla="*/ 3452713 h 5387391"/>
                <a:gd name="connsiteX3" fmla="*/ 8782817 w 8830755"/>
                <a:gd name="connsiteY3" fmla="*/ 2066676 h 5387391"/>
                <a:gd name="connsiteX4" fmla="*/ 7059895 w 8830755"/>
                <a:gd name="connsiteY4" fmla="*/ 1816418 h 5387391"/>
                <a:gd name="connsiteX5" fmla="*/ 5664233 w 8830755"/>
                <a:gd name="connsiteY5" fmla="*/ 2519062 h 5387391"/>
                <a:gd name="connsiteX6" fmla="*/ 6386127 w 8830755"/>
                <a:gd name="connsiteY6" fmla="*/ 1258153 h 5387391"/>
                <a:gd name="connsiteX7" fmla="*/ 5847112 w 8830755"/>
                <a:gd name="connsiteY7" fmla="*/ 208999 h 5387391"/>
                <a:gd name="connsiteX8" fmla="*/ 4711331 w 8830755"/>
                <a:gd name="connsiteY8" fmla="*/ 1065648 h 5387391"/>
                <a:gd name="connsiteX9" fmla="*/ 4682455 w 8830755"/>
                <a:gd name="connsiteY9" fmla="*/ 2143678 h 5387391"/>
                <a:gd name="connsiteX10" fmla="*/ 3614051 w 8830755"/>
                <a:gd name="connsiteY10" fmla="*/ 1826043 h 5387391"/>
                <a:gd name="connsiteX11" fmla="*/ 1554244 w 8830755"/>
                <a:gd name="connsiteY11" fmla="*/ 54995 h 5387391"/>
                <a:gd name="connsiteX12" fmla="*/ 2603397 w 8830755"/>
                <a:gd name="connsiteY12" fmla="*/ 3019576 h 5387391"/>
                <a:gd name="connsiteX13" fmla="*/ 4577 w 8830755"/>
                <a:gd name="connsiteY13" fmla="*/ 3009951 h 5387391"/>
                <a:gd name="connsiteX14" fmla="*/ 1525369 w 8830755"/>
                <a:gd name="connsiteY14" fmla="*/ 4703997 h 5387391"/>
                <a:gd name="connsiteX15" fmla="*/ 3161664 w 8830755"/>
                <a:gd name="connsiteY15" fmla="*/ 4193858 h 5387391"/>
                <a:gd name="connsiteX16" fmla="*/ 3671803 w 8830755"/>
                <a:gd name="connsiteY16" fmla="*/ 5387391 h 5387391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86127 w 8830755"/>
                <a:gd name="connsiteY6" fmla="*/ 1446016 h 5575254"/>
                <a:gd name="connsiteX7" fmla="*/ 5847112 w 8830755"/>
                <a:gd name="connsiteY7" fmla="*/ 396862 h 5575254"/>
                <a:gd name="connsiteX8" fmla="*/ 4711331 w 8830755"/>
                <a:gd name="connsiteY8" fmla="*/ 1253511 h 5575254"/>
                <a:gd name="connsiteX9" fmla="*/ 4682455 w 8830755"/>
                <a:gd name="connsiteY9" fmla="*/ 2331541 h 5575254"/>
                <a:gd name="connsiteX10" fmla="*/ 3614051 w 8830755"/>
                <a:gd name="connsiteY10" fmla="*/ 2013906 h 5575254"/>
                <a:gd name="connsiteX11" fmla="*/ 1554244 w 8830755"/>
                <a:gd name="connsiteY11" fmla="*/ 242858 h 5575254"/>
                <a:gd name="connsiteX12" fmla="*/ 2603397 w 8830755"/>
                <a:gd name="connsiteY12" fmla="*/ 3207439 h 5575254"/>
                <a:gd name="connsiteX13" fmla="*/ 4577 w 8830755"/>
                <a:gd name="connsiteY13" fmla="*/ 3197814 h 5575254"/>
                <a:gd name="connsiteX14" fmla="*/ 1525369 w 8830755"/>
                <a:gd name="connsiteY14" fmla="*/ 4891860 h 5575254"/>
                <a:gd name="connsiteX15" fmla="*/ 3161664 w 8830755"/>
                <a:gd name="connsiteY15" fmla="*/ 4381721 h 5575254"/>
                <a:gd name="connsiteX16" fmla="*/ 3671803 w 8830755"/>
                <a:gd name="connsiteY16" fmla="*/ 5575254 h 5575254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86127 w 8830755"/>
                <a:gd name="connsiteY6" fmla="*/ 1446016 h 5575254"/>
                <a:gd name="connsiteX7" fmla="*/ 5847112 w 8830755"/>
                <a:gd name="connsiteY7" fmla="*/ 396862 h 5575254"/>
                <a:gd name="connsiteX8" fmla="*/ 4682455 w 8830755"/>
                <a:gd name="connsiteY8" fmla="*/ 2331541 h 5575254"/>
                <a:gd name="connsiteX9" fmla="*/ 3614051 w 8830755"/>
                <a:gd name="connsiteY9" fmla="*/ 2013906 h 5575254"/>
                <a:gd name="connsiteX10" fmla="*/ 1554244 w 8830755"/>
                <a:gd name="connsiteY10" fmla="*/ 242858 h 5575254"/>
                <a:gd name="connsiteX11" fmla="*/ 2603397 w 8830755"/>
                <a:gd name="connsiteY11" fmla="*/ 3207439 h 5575254"/>
                <a:gd name="connsiteX12" fmla="*/ 4577 w 8830755"/>
                <a:gd name="connsiteY12" fmla="*/ 3197814 h 5575254"/>
                <a:gd name="connsiteX13" fmla="*/ 1525369 w 8830755"/>
                <a:gd name="connsiteY13" fmla="*/ 4891860 h 5575254"/>
                <a:gd name="connsiteX14" fmla="*/ 3161664 w 8830755"/>
                <a:gd name="connsiteY14" fmla="*/ 4381721 h 5575254"/>
                <a:gd name="connsiteX15" fmla="*/ 3671803 w 8830755"/>
                <a:gd name="connsiteY15" fmla="*/ 5575254 h 5575254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86127 w 8830755"/>
                <a:gd name="connsiteY6" fmla="*/ 1446016 h 5575254"/>
                <a:gd name="connsiteX7" fmla="*/ 5847112 w 8830755"/>
                <a:gd name="connsiteY7" fmla="*/ 396862 h 5575254"/>
                <a:gd name="connsiteX8" fmla="*/ 4682455 w 8830755"/>
                <a:gd name="connsiteY8" fmla="*/ 2331541 h 5575254"/>
                <a:gd name="connsiteX9" fmla="*/ 3614051 w 8830755"/>
                <a:gd name="connsiteY9" fmla="*/ 2013906 h 5575254"/>
                <a:gd name="connsiteX10" fmla="*/ 1554244 w 8830755"/>
                <a:gd name="connsiteY10" fmla="*/ 242858 h 5575254"/>
                <a:gd name="connsiteX11" fmla="*/ 2603397 w 8830755"/>
                <a:gd name="connsiteY11" fmla="*/ 3207439 h 5575254"/>
                <a:gd name="connsiteX12" fmla="*/ 4577 w 8830755"/>
                <a:gd name="connsiteY12" fmla="*/ 3197814 h 5575254"/>
                <a:gd name="connsiteX13" fmla="*/ 1525369 w 8830755"/>
                <a:gd name="connsiteY13" fmla="*/ 4891860 h 5575254"/>
                <a:gd name="connsiteX14" fmla="*/ 3161664 w 8830755"/>
                <a:gd name="connsiteY14" fmla="*/ 4381721 h 5575254"/>
                <a:gd name="connsiteX15" fmla="*/ 3671803 w 8830755"/>
                <a:gd name="connsiteY15" fmla="*/ 5575254 h 5575254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86127 w 8830755"/>
                <a:gd name="connsiteY6" fmla="*/ 1446016 h 5575254"/>
                <a:gd name="connsiteX7" fmla="*/ 5847112 w 8830755"/>
                <a:gd name="connsiteY7" fmla="*/ 396862 h 5575254"/>
                <a:gd name="connsiteX8" fmla="*/ 4682455 w 8830755"/>
                <a:gd name="connsiteY8" fmla="*/ 2331541 h 5575254"/>
                <a:gd name="connsiteX9" fmla="*/ 3614051 w 8830755"/>
                <a:gd name="connsiteY9" fmla="*/ 2013906 h 5575254"/>
                <a:gd name="connsiteX10" fmla="*/ 1554244 w 8830755"/>
                <a:gd name="connsiteY10" fmla="*/ 242858 h 5575254"/>
                <a:gd name="connsiteX11" fmla="*/ 2603397 w 8830755"/>
                <a:gd name="connsiteY11" fmla="*/ 3207439 h 5575254"/>
                <a:gd name="connsiteX12" fmla="*/ 4577 w 8830755"/>
                <a:gd name="connsiteY12" fmla="*/ 3197814 h 5575254"/>
                <a:gd name="connsiteX13" fmla="*/ 1525369 w 8830755"/>
                <a:gd name="connsiteY13" fmla="*/ 4891860 h 5575254"/>
                <a:gd name="connsiteX14" fmla="*/ 3161664 w 8830755"/>
                <a:gd name="connsiteY14" fmla="*/ 4381721 h 5575254"/>
                <a:gd name="connsiteX15" fmla="*/ 3671803 w 8830755"/>
                <a:gd name="connsiteY15" fmla="*/ 5575254 h 5575254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28376 w 8830755"/>
                <a:gd name="connsiteY6" fmla="*/ 1763650 h 5575254"/>
                <a:gd name="connsiteX7" fmla="*/ 5847112 w 8830755"/>
                <a:gd name="connsiteY7" fmla="*/ 396862 h 5575254"/>
                <a:gd name="connsiteX8" fmla="*/ 4682455 w 8830755"/>
                <a:gd name="connsiteY8" fmla="*/ 2331541 h 5575254"/>
                <a:gd name="connsiteX9" fmla="*/ 3614051 w 8830755"/>
                <a:gd name="connsiteY9" fmla="*/ 2013906 h 5575254"/>
                <a:gd name="connsiteX10" fmla="*/ 1554244 w 8830755"/>
                <a:gd name="connsiteY10" fmla="*/ 242858 h 5575254"/>
                <a:gd name="connsiteX11" fmla="*/ 2603397 w 8830755"/>
                <a:gd name="connsiteY11" fmla="*/ 3207439 h 5575254"/>
                <a:gd name="connsiteX12" fmla="*/ 4577 w 8830755"/>
                <a:gd name="connsiteY12" fmla="*/ 3197814 h 5575254"/>
                <a:gd name="connsiteX13" fmla="*/ 1525369 w 8830755"/>
                <a:gd name="connsiteY13" fmla="*/ 4891860 h 5575254"/>
                <a:gd name="connsiteX14" fmla="*/ 3161664 w 8830755"/>
                <a:gd name="connsiteY14" fmla="*/ 4381721 h 5575254"/>
                <a:gd name="connsiteX15" fmla="*/ 3671803 w 8830755"/>
                <a:gd name="connsiteY15" fmla="*/ 5575254 h 5575254"/>
                <a:gd name="connsiteX0" fmla="*/ 4855710 w 8830755"/>
                <a:gd name="connsiteY0" fmla="*/ 5556003 h 5575254"/>
                <a:gd name="connsiteX1" fmla="*/ 5308097 w 8830755"/>
                <a:gd name="connsiteY1" fmla="*/ 4025586 h 5575254"/>
                <a:gd name="connsiteX2" fmla="*/ 8080173 w 8830755"/>
                <a:gd name="connsiteY2" fmla="*/ 3640576 h 5575254"/>
                <a:gd name="connsiteX3" fmla="*/ 8782817 w 8830755"/>
                <a:gd name="connsiteY3" fmla="*/ 2254539 h 5575254"/>
                <a:gd name="connsiteX4" fmla="*/ 7059895 w 8830755"/>
                <a:gd name="connsiteY4" fmla="*/ 2004281 h 5575254"/>
                <a:gd name="connsiteX5" fmla="*/ 5664233 w 8830755"/>
                <a:gd name="connsiteY5" fmla="*/ 2706925 h 5575254"/>
                <a:gd name="connsiteX6" fmla="*/ 6328376 w 8830755"/>
                <a:gd name="connsiteY6" fmla="*/ 1763650 h 5575254"/>
                <a:gd name="connsiteX7" fmla="*/ 5048216 w 8830755"/>
                <a:gd name="connsiteY7" fmla="*/ 185106 h 5575254"/>
                <a:gd name="connsiteX8" fmla="*/ 4682455 w 8830755"/>
                <a:gd name="connsiteY8" fmla="*/ 2331541 h 5575254"/>
                <a:gd name="connsiteX9" fmla="*/ 3614051 w 8830755"/>
                <a:gd name="connsiteY9" fmla="*/ 2013906 h 5575254"/>
                <a:gd name="connsiteX10" fmla="*/ 1554244 w 8830755"/>
                <a:gd name="connsiteY10" fmla="*/ 242858 h 5575254"/>
                <a:gd name="connsiteX11" fmla="*/ 2603397 w 8830755"/>
                <a:gd name="connsiteY11" fmla="*/ 3207439 h 5575254"/>
                <a:gd name="connsiteX12" fmla="*/ 4577 w 8830755"/>
                <a:gd name="connsiteY12" fmla="*/ 3197814 h 5575254"/>
                <a:gd name="connsiteX13" fmla="*/ 1525369 w 8830755"/>
                <a:gd name="connsiteY13" fmla="*/ 4891860 h 5575254"/>
                <a:gd name="connsiteX14" fmla="*/ 3161664 w 8830755"/>
                <a:gd name="connsiteY14" fmla="*/ 4381721 h 5575254"/>
                <a:gd name="connsiteX15" fmla="*/ 3671803 w 8830755"/>
                <a:gd name="connsiteY15" fmla="*/ 5575254 h 5575254"/>
                <a:gd name="connsiteX0" fmla="*/ 4855710 w 8830755"/>
                <a:gd name="connsiteY0" fmla="*/ 5556926 h 5576177"/>
                <a:gd name="connsiteX1" fmla="*/ 5308097 w 8830755"/>
                <a:gd name="connsiteY1" fmla="*/ 4026509 h 5576177"/>
                <a:gd name="connsiteX2" fmla="*/ 8080173 w 8830755"/>
                <a:gd name="connsiteY2" fmla="*/ 3641499 h 5576177"/>
                <a:gd name="connsiteX3" fmla="*/ 8782817 w 8830755"/>
                <a:gd name="connsiteY3" fmla="*/ 2255462 h 5576177"/>
                <a:gd name="connsiteX4" fmla="*/ 7059895 w 8830755"/>
                <a:gd name="connsiteY4" fmla="*/ 2005204 h 5576177"/>
                <a:gd name="connsiteX5" fmla="*/ 5664233 w 8830755"/>
                <a:gd name="connsiteY5" fmla="*/ 2707848 h 5576177"/>
                <a:gd name="connsiteX6" fmla="*/ 6328376 w 8830755"/>
                <a:gd name="connsiteY6" fmla="*/ 1764573 h 5576177"/>
                <a:gd name="connsiteX7" fmla="*/ 5048216 w 8830755"/>
                <a:gd name="connsiteY7" fmla="*/ 186029 h 5576177"/>
                <a:gd name="connsiteX8" fmla="*/ 4634329 w 8830755"/>
                <a:gd name="connsiteY8" fmla="*/ 2409466 h 5576177"/>
                <a:gd name="connsiteX9" fmla="*/ 3614051 w 8830755"/>
                <a:gd name="connsiteY9" fmla="*/ 2014829 h 5576177"/>
                <a:gd name="connsiteX10" fmla="*/ 1554244 w 8830755"/>
                <a:gd name="connsiteY10" fmla="*/ 243781 h 5576177"/>
                <a:gd name="connsiteX11" fmla="*/ 2603397 w 8830755"/>
                <a:gd name="connsiteY11" fmla="*/ 3208362 h 5576177"/>
                <a:gd name="connsiteX12" fmla="*/ 4577 w 8830755"/>
                <a:gd name="connsiteY12" fmla="*/ 3198737 h 5576177"/>
                <a:gd name="connsiteX13" fmla="*/ 1525369 w 8830755"/>
                <a:gd name="connsiteY13" fmla="*/ 4892783 h 5576177"/>
                <a:gd name="connsiteX14" fmla="*/ 3161664 w 8830755"/>
                <a:gd name="connsiteY14" fmla="*/ 4382644 h 5576177"/>
                <a:gd name="connsiteX15" fmla="*/ 3671803 w 8830755"/>
                <a:gd name="connsiteY15" fmla="*/ 5576177 h 5576177"/>
                <a:gd name="connsiteX0" fmla="*/ 4855710 w 8830755"/>
                <a:gd name="connsiteY0" fmla="*/ 5556926 h 5576177"/>
                <a:gd name="connsiteX1" fmla="*/ 5308097 w 8830755"/>
                <a:gd name="connsiteY1" fmla="*/ 4026509 h 5576177"/>
                <a:gd name="connsiteX2" fmla="*/ 8080173 w 8830755"/>
                <a:gd name="connsiteY2" fmla="*/ 3641499 h 5576177"/>
                <a:gd name="connsiteX3" fmla="*/ 8782817 w 8830755"/>
                <a:gd name="connsiteY3" fmla="*/ 2255462 h 5576177"/>
                <a:gd name="connsiteX4" fmla="*/ 7059895 w 8830755"/>
                <a:gd name="connsiteY4" fmla="*/ 2005204 h 5576177"/>
                <a:gd name="connsiteX5" fmla="*/ 5664233 w 8830755"/>
                <a:gd name="connsiteY5" fmla="*/ 2707848 h 5576177"/>
                <a:gd name="connsiteX6" fmla="*/ 6001117 w 8830755"/>
                <a:gd name="connsiteY6" fmla="*/ 1466190 h 5576177"/>
                <a:gd name="connsiteX7" fmla="*/ 5048216 w 8830755"/>
                <a:gd name="connsiteY7" fmla="*/ 186029 h 5576177"/>
                <a:gd name="connsiteX8" fmla="*/ 4634329 w 8830755"/>
                <a:gd name="connsiteY8" fmla="*/ 2409466 h 5576177"/>
                <a:gd name="connsiteX9" fmla="*/ 3614051 w 8830755"/>
                <a:gd name="connsiteY9" fmla="*/ 2014829 h 5576177"/>
                <a:gd name="connsiteX10" fmla="*/ 1554244 w 8830755"/>
                <a:gd name="connsiteY10" fmla="*/ 243781 h 5576177"/>
                <a:gd name="connsiteX11" fmla="*/ 2603397 w 8830755"/>
                <a:gd name="connsiteY11" fmla="*/ 3208362 h 5576177"/>
                <a:gd name="connsiteX12" fmla="*/ 4577 w 8830755"/>
                <a:gd name="connsiteY12" fmla="*/ 3198737 h 5576177"/>
                <a:gd name="connsiteX13" fmla="*/ 1525369 w 8830755"/>
                <a:gd name="connsiteY13" fmla="*/ 4892783 h 5576177"/>
                <a:gd name="connsiteX14" fmla="*/ 3161664 w 8830755"/>
                <a:gd name="connsiteY14" fmla="*/ 4382644 h 5576177"/>
                <a:gd name="connsiteX15" fmla="*/ 3671803 w 8830755"/>
                <a:gd name="connsiteY15" fmla="*/ 5576177 h 5576177"/>
                <a:gd name="connsiteX0" fmla="*/ 4855710 w 8830755"/>
                <a:gd name="connsiteY0" fmla="*/ 5556926 h 5576177"/>
                <a:gd name="connsiteX1" fmla="*/ 5308097 w 8830755"/>
                <a:gd name="connsiteY1" fmla="*/ 4026509 h 5576177"/>
                <a:gd name="connsiteX2" fmla="*/ 8080173 w 8830755"/>
                <a:gd name="connsiteY2" fmla="*/ 3641499 h 5576177"/>
                <a:gd name="connsiteX3" fmla="*/ 8782817 w 8830755"/>
                <a:gd name="connsiteY3" fmla="*/ 2255462 h 5576177"/>
                <a:gd name="connsiteX4" fmla="*/ 7059895 w 8830755"/>
                <a:gd name="connsiteY4" fmla="*/ 2005204 h 5576177"/>
                <a:gd name="connsiteX5" fmla="*/ 5664233 w 8830755"/>
                <a:gd name="connsiteY5" fmla="*/ 2707848 h 5576177"/>
                <a:gd name="connsiteX6" fmla="*/ 6001117 w 8830755"/>
                <a:gd name="connsiteY6" fmla="*/ 1466190 h 5576177"/>
                <a:gd name="connsiteX7" fmla="*/ 5644983 w 8830755"/>
                <a:gd name="connsiteY7" fmla="*/ 715623 h 5576177"/>
                <a:gd name="connsiteX8" fmla="*/ 5048216 w 8830755"/>
                <a:gd name="connsiteY8" fmla="*/ 186029 h 5576177"/>
                <a:gd name="connsiteX9" fmla="*/ 4634329 w 8830755"/>
                <a:gd name="connsiteY9" fmla="*/ 2409466 h 5576177"/>
                <a:gd name="connsiteX10" fmla="*/ 3614051 w 8830755"/>
                <a:gd name="connsiteY10" fmla="*/ 2014829 h 5576177"/>
                <a:gd name="connsiteX11" fmla="*/ 1554244 w 8830755"/>
                <a:gd name="connsiteY11" fmla="*/ 243781 h 5576177"/>
                <a:gd name="connsiteX12" fmla="*/ 2603397 w 8830755"/>
                <a:gd name="connsiteY12" fmla="*/ 3208362 h 5576177"/>
                <a:gd name="connsiteX13" fmla="*/ 4577 w 8830755"/>
                <a:gd name="connsiteY13" fmla="*/ 3198737 h 5576177"/>
                <a:gd name="connsiteX14" fmla="*/ 1525369 w 8830755"/>
                <a:gd name="connsiteY14" fmla="*/ 4892783 h 5576177"/>
                <a:gd name="connsiteX15" fmla="*/ 3161664 w 8830755"/>
                <a:gd name="connsiteY15" fmla="*/ 4382644 h 5576177"/>
                <a:gd name="connsiteX16" fmla="*/ 3671803 w 8830755"/>
                <a:gd name="connsiteY16" fmla="*/ 5576177 h 5576177"/>
                <a:gd name="connsiteX0" fmla="*/ 4855710 w 8830755"/>
                <a:gd name="connsiteY0" fmla="*/ 5556926 h 5576177"/>
                <a:gd name="connsiteX1" fmla="*/ 5308097 w 8830755"/>
                <a:gd name="connsiteY1" fmla="*/ 4026509 h 5576177"/>
                <a:gd name="connsiteX2" fmla="*/ 8080173 w 8830755"/>
                <a:gd name="connsiteY2" fmla="*/ 3641499 h 5576177"/>
                <a:gd name="connsiteX3" fmla="*/ 8782817 w 8830755"/>
                <a:gd name="connsiteY3" fmla="*/ 2255462 h 5576177"/>
                <a:gd name="connsiteX4" fmla="*/ 7059895 w 8830755"/>
                <a:gd name="connsiteY4" fmla="*/ 2005204 h 5576177"/>
                <a:gd name="connsiteX5" fmla="*/ 5664233 w 8830755"/>
                <a:gd name="connsiteY5" fmla="*/ 2707848 h 5576177"/>
                <a:gd name="connsiteX6" fmla="*/ 6001117 w 8830755"/>
                <a:gd name="connsiteY6" fmla="*/ 1466190 h 5576177"/>
                <a:gd name="connsiteX7" fmla="*/ 5933741 w 8830755"/>
                <a:gd name="connsiteY7" fmla="*/ 330612 h 5576177"/>
                <a:gd name="connsiteX8" fmla="*/ 5048216 w 8830755"/>
                <a:gd name="connsiteY8" fmla="*/ 186029 h 5576177"/>
                <a:gd name="connsiteX9" fmla="*/ 4634329 w 8830755"/>
                <a:gd name="connsiteY9" fmla="*/ 2409466 h 5576177"/>
                <a:gd name="connsiteX10" fmla="*/ 3614051 w 8830755"/>
                <a:gd name="connsiteY10" fmla="*/ 2014829 h 5576177"/>
                <a:gd name="connsiteX11" fmla="*/ 1554244 w 8830755"/>
                <a:gd name="connsiteY11" fmla="*/ 243781 h 5576177"/>
                <a:gd name="connsiteX12" fmla="*/ 2603397 w 8830755"/>
                <a:gd name="connsiteY12" fmla="*/ 3208362 h 5576177"/>
                <a:gd name="connsiteX13" fmla="*/ 4577 w 8830755"/>
                <a:gd name="connsiteY13" fmla="*/ 3198737 h 5576177"/>
                <a:gd name="connsiteX14" fmla="*/ 1525369 w 8830755"/>
                <a:gd name="connsiteY14" fmla="*/ 4892783 h 5576177"/>
                <a:gd name="connsiteX15" fmla="*/ 3161664 w 8830755"/>
                <a:gd name="connsiteY15" fmla="*/ 4382644 h 5576177"/>
                <a:gd name="connsiteX16" fmla="*/ 3671803 w 8830755"/>
                <a:gd name="connsiteY16" fmla="*/ 5576177 h 5576177"/>
                <a:gd name="connsiteX0" fmla="*/ 4855710 w 8829556"/>
                <a:gd name="connsiteY0" fmla="*/ 5556926 h 5576177"/>
                <a:gd name="connsiteX1" fmla="*/ 5308097 w 8829556"/>
                <a:gd name="connsiteY1" fmla="*/ 4026509 h 5576177"/>
                <a:gd name="connsiteX2" fmla="*/ 8080173 w 8829556"/>
                <a:gd name="connsiteY2" fmla="*/ 3641499 h 5576177"/>
                <a:gd name="connsiteX3" fmla="*/ 8782817 w 8829556"/>
                <a:gd name="connsiteY3" fmla="*/ 2255462 h 5576177"/>
                <a:gd name="connsiteX4" fmla="*/ 7079146 w 8829556"/>
                <a:gd name="connsiteY4" fmla="*/ 2168833 h 5576177"/>
                <a:gd name="connsiteX5" fmla="*/ 5664233 w 8829556"/>
                <a:gd name="connsiteY5" fmla="*/ 2707848 h 5576177"/>
                <a:gd name="connsiteX6" fmla="*/ 6001117 w 8829556"/>
                <a:gd name="connsiteY6" fmla="*/ 1466190 h 5576177"/>
                <a:gd name="connsiteX7" fmla="*/ 5933741 w 8829556"/>
                <a:gd name="connsiteY7" fmla="*/ 330612 h 5576177"/>
                <a:gd name="connsiteX8" fmla="*/ 5048216 w 8829556"/>
                <a:gd name="connsiteY8" fmla="*/ 186029 h 5576177"/>
                <a:gd name="connsiteX9" fmla="*/ 4634329 w 8829556"/>
                <a:gd name="connsiteY9" fmla="*/ 2409466 h 5576177"/>
                <a:gd name="connsiteX10" fmla="*/ 3614051 w 8829556"/>
                <a:gd name="connsiteY10" fmla="*/ 2014829 h 5576177"/>
                <a:gd name="connsiteX11" fmla="*/ 1554244 w 8829556"/>
                <a:gd name="connsiteY11" fmla="*/ 243781 h 5576177"/>
                <a:gd name="connsiteX12" fmla="*/ 2603397 w 8829556"/>
                <a:gd name="connsiteY12" fmla="*/ 3208362 h 5576177"/>
                <a:gd name="connsiteX13" fmla="*/ 4577 w 8829556"/>
                <a:gd name="connsiteY13" fmla="*/ 3198737 h 5576177"/>
                <a:gd name="connsiteX14" fmla="*/ 1525369 w 8829556"/>
                <a:gd name="connsiteY14" fmla="*/ 4892783 h 5576177"/>
                <a:gd name="connsiteX15" fmla="*/ 3161664 w 8829556"/>
                <a:gd name="connsiteY15" fmla="*/ 4382644 h 5576177"/>
                <a:gd name="connsiteX16" fmla="*/ 3671803 w 8829556"/>
                <a:gd name="connsiteY16" fmla="*/ 5576177 h 5576177"/>
                <a:gd name="connsiteX0" fmla="*/ 4855710 w 8460628"/>
                <a:gd name="connsiteY0" fmla="*/ 5556926 h 5576177"/>
                <a:gd name="connsiteX1" fmla="*/ 5308097 w 8460628"/>
                <a:gd name="connsiteY1" fmla="*/ 4026509 h 5576177"/>
                <a:gd name="connsiteX2" fmla="*/ 8080173 w 8460628"/>
                <a:gd name="connsiteY2" fmla="*/ 3641499 h 5576177"/>
                <a:gd name="connsiteX3" fmla="*/ 8330429 w 8460628"/>
                <a:gd name="connsiteY3" fmla="*/ 2592346 h 5576177"/>
                <a:gd name="connsiteX4" fmla="*/ 7079146 w 8460628"/>
                <a:gd name="connsiteY4" fmla="*/ 2168833 h 5576177"/>
                <a:gd name="connsiteX5" fmla="*/ 5664233 w 8460628"/>
                <a:gd name="connsiteY5" fmla="*/ 2707848 h 5576177"/>
                <a:gd name="connsiteX6" fmla="*/ 6001117 w 8460628"/>
                <a:gd name="connsiteY6" fmla="*/ 1466190 h 5576177"/>
                <a:gd name="connsiteX7" fmla="*/ 5933741 w 8460628"/>
                <a:gd name="connsiteY7" fmla="*/ 330612 h 5576177"/>
                <a:gd name="connsiteX8" fmla="*/ 5048216 w 8460628"/>
                <a:gd name="connsiteY8" fmla="*/ 186029 h 5576177"/>
                <a:gd name="connsiteX9" fmla="*/ 4634329 w 8460628"/>
                <a:gd name="connsiteY9" fmla="*/ 2409466 h 5576177"/>
                <a:gd name="connsiteX10" fmla="*/ 3614051 w 8460628"/>
                <a:gd name="connsiteY10" fmla="*/ 2014829 h 5576177"/>
                <a:gd name="connsiteX11" fmla="*/ 1554244 w 8460628"/>
                <a:gd name="connsiteY11" fmla="*/ 243781 h 5576177"/>
                <a:gd name="connsiteX12" fmla="*/ 2603397 w 8460628"/>
                <a:gd name="connsiteY12" fmla="*/ 3208362 h 5576177"/>
                <a:gd name="connsiteX13" fmla="*/ 4577 w 8460628"/>
                <a:gd name="connsiteY13" fmla="*/ 3198737 h 5576177"/>
                <a:gd name="connsiteX14" fmla="*/ 1525369 w 8460628"/>
                <a:gd name="connsiteY14" fmla="*/ 4892783 h 5576177"/>
                <a:gd name="connsiteX15" fmla="*/ 3161664 w 8460628"/>
                <a:gd name="connsiteY15" fmla="*/ 4382644 h 5576177"/>
                <a:gd name="connsiteX16" fmla="*/ 3671803 w 8460628"/>
                <a:gd name="connsiteY16" fmla="*/ 5576177 h 5576177"/>
                <a:gd name="connsiteX0" fmla="*/ 4855710 w 8479892"/>
                <a:gd name="connsiteY0" fmla="*/ 5556926 h 5576177"/>
                <a:gd name="connsiteX1" fmla="*/ 4961624 w 8479892"/>
                <a:gd name="connsiteY1" fmla="*/ 3830677 h 5576177"/>
                <a:gd name="connsiteX2" fmla="*/ 8080173 w 8479892"/>
                <a:gd name="connsiteY2" fmla="*/ 3641499 h 5576177"/>
                <a:gd name="connsiteX3" fmla="*/ 8330429 w 8479892"/>
                <a:gd name="connsiteY3" fmla="*/ 2592346 h 5576177"/>
                <a:gd name="connsiteX4" fmla="*/ 7079146 w 8479892"/>
                <a:gd name="connsiteY4" fmla="*/ 2168833 h 5576177"/>
                <a:gd name="connsiteX5" fmla="*/ 5664233 w 8479892"/>
                <a:gd name="connsiteY5" fmla="*/ 2707848 h 5576177"/>
                <a:gd name="connsiteX6" fmla="*/ 6001117 w 8479892"/>
                <a:gd name="connsiteY6" fmla="*/ 1466190 h 5576177"/>
                <a:gd name="connsiteX7" fmla="*/ 5933741 w 8479892"/>
                <a:gd name="connsiteY7" fmla="*/ 330612 h 5576177"/>
                <a:gd name="connsiteX8" fmla="*/ 5048216 w 8479892"/>
                <a:gd name="connsiteY8" fmla="*/ 186029 h 5576177"/>
                <a:gd name="connsiteX9" fmla="*/ 4634329 w 8479892"/>
                <a:gd name="connsiteY9" fmla="*/ 2409466 h 5576177"/>
                <a:gd name="connsiteX10" fmla="*/ 3614051 w 8479892"/>
                <a:gd name="connsiteY10" fmla="*/ 2014829 h 5576177"/>
                <a:gd name="connsiteX11" fmla="*/ 1554244 w 8479892"/>
                <a:gd name="connsiteY11" fmla="*/ 243781 h 5576177"/>
                <a:gd name="connsiteX12" fmla="*/ 2603397 w 8479892"/>
                <a:gd name="connsiteY12" fmla="*/ 3208362 h 5576177"/>
                <a:gd name="connsiteX13" fmla="*/ 4577 w 8479892"/>
                <a:gd name="connsiteY13" fmla="*/ 3198737 h 5576177"/>
                <a:gd name="connsiteX14" fmla="*/ 1525369 w 8479892"/>
                <a:gd name="connsiteY14" fmla="*/ 4892783 h 5576177"/>
                <a:gd name="connsiteX15" fmla="*/ 3161664 w 8479892"/>
                <a:gd name="connsiteY15" fmla="*/ 4382644 h 5576177"/>
                <a:gd name="connsiteX16" fmla="*/ 3671803 w 8479892"/>
                <a:gd name="connsiteY16" fmla="*/ 5576177 h 5576177"/>
                <a:gd name="connsiteX0" fmla="*/ 4855710 w 8345483"/>
                <a:gd name="connsiteY0" fmla="*/ 5556926 h 5576177"/>
                <a:gd name="connsiteX1" fmla="*/ 4961624 w 8345483"/>
                <a:gd name="connsiteY1" fmla="*/ 3830677 h 5576177"/>
                <a:gd name="connsiteX2" fmla="*/ 7583058 w 8345483"/>
                <a:gd name="connsiteY2" fmla="*/ 3249833 h 5576177"/>
                <a:gd name="connsiteX3" fmla="*/ 8330429 w 8345483"/>
                <a:gd name="connsiteY3" fmla="*/ 2592346 h 5576177"/>
                <a:gd name="connsiteX4" fmla="*/ 7079146 w 8345483"/>
                <a:gd name="connsiteY4" fmla="*/ 2168833 h 5576177"/>
                <a:gd name="connsiteX5" fmla="*/ 5664233 w 8345483"/>
                <a:gd name="connsiteY5" fmla="*/ 2707848 h 5576177"/>
                <a:gd name="connsiteX6" fmla="*/ 6001117 w 8345483"/>
                <a:gd name="connsiteY6" fmla="*/ 1466190 h 5576177"/>
                <a:gd name="connsiteX7" fmla="*/ 5933741 w 8345483"/>
                <a:gd name="connsiteY7" fmla="*/ 330612 h 5576177"/>
                <a:gd name="connsiteX8" fmla="*/ 5048216 w 8345483"/>
                <a:gd name="connsiteY8" fmla="*/ 186029 h 5576177"/>
                <a:gd name="connsiteX9" fmla="*/ 4634329 w 8345483"/>
                <a:gd name="connsiteY9" fmla="*/ 2409466 h 5576177"/>
                <a:gd name="connsiteX10" fmla="*/ 3614051 w 8345483"/>
                <a:gd name="connsiteY10" fmla="*/ 2014829 h 5576177"/>
                <a:gd name="connsiteX11" fmla="*/ 1554244 w 8345483"/>
                <a:gd name="connsiteY11" fmla="*/ 243781 h 5576177"/>
                <a:gd name="connsiteX12" fmla="*/ 2603397 w 8345483"/>
                <a:gd name="connsiteY12" fmla="*/ 3208362 h 5576177"/>
                <a:gd name="connsiteX13" fmla="*/ 4577 w 8345483"/>
                <a:gd name="connsiteY13" fmla="*/ 3198737 h 5576177"/>
                <a:gd name="connsiteX14" fmla="*/ 1525369 w 8345483"/>
                <a:gd name="connsiteY14" fmla="*/ 4892783 h 5576177"/>
                <a:gd name="connsiteX15" fmla="*/ 3161664 w 8345483"/>
                <a:gd name="connsiteY15" fmla="*/ 4382644 h 5576177"/>
                <a:gd name="connsiteX16" fmla="*/ 3671803 w 8345483"/>
                <a:gd name="connsiteY16" fmla="*/ 5576177 h 5576177"/>
                <a:gd name="connsiteX0" fmla="*/ 4855710 w 8079876"/>
                <a:gd name="connsiteY0" fmla="*/ 5556926 h 5576177"/>
                <a:gd name="connsiteX1" fmla="*/ 4961624 w 8079876"/>
                <a:gd name="connsiteY1" fmla="*/ 3830677 h 5576177"/>
                <a:gd name="connsiteX2" fmla="*/ 7583058 w 8079876"/>
                <a:gd name="connsiteY2" fmla="*/ 3249833 h 5576177"/>
                <a:gd name="connsiteX3" fmla="*/ 8044211 w 8079876"/>
                <a:gd name="connsiteY3" fmla="*/ 2607410 h 5576177"/>
                <a:gd name="connsiteX4" fmla="*/ 7079146 w 8079876"/>
                <a:gd name="connsiteY4" fmla="*/ 2168833 h 5576177"/>
                <a:gd name="connsiteX5" fmla="*/ 5664233 w 8079876"/>
                <a:gd name="connsiteY5" fmla="*/ 2707848 h 5576177"/>
                <a:gd name="connsiteX6" fmla="*/ 6001117 w 8079876"/>
                <a:gd name="connsiteY6" fmla="*/ 1466190 h 5576177"/>
                <a:gd name="connsiteX7" fmla="*/ 5933741 w 8079876"/>
                <a:gd name="connsiteY7" fmla="*/ 330612 h 5576177"/>
                <a:gd name="connsiteX8" fmla="*/ 5048216 w 8079876"/>
                <a:gd name="connsiteY8" fmla="*/ 186029 h 5576177"/>
                <a:gd name="connsiteX9" fmla="*/ 4634329 w 8079876"/>
                <a:gd name="connsiteY9" fmla="*/ 2409466 h 5576177"/>
                <a:gd name="connsiteX10" fmla="*/ 3614051 w 8079876"/>
                <a:gd name="connsiteY10" fmla="*/ 2014829 h 5576177"/>
                <a:gd name="connsiteX11" fmla="*/ 1554244 w 8079876"/>
                <a:gd name="connsiteY11" fmla="*/ 243781 h 5576177"/>
                <a:gd name="connsiteX12" fmla="*/ 2603397 w 8079876"/>
                <a:gd name="connsiteY12" fmla="*/ 3208362 h 5576177"/>
                <a:gd name="connsiteX13" fmla="*/ 4577 w 8079876"/>
                <a:gd name="connsiteY13" fmla="*/ 3198737 h 5576177"/>
                <a:gd name="connsiteX14" fmla="*/ 1525369 w 8079876"/>
                <a:gd name="connsiteY14" fmla="*/ 4892783 h 5576177"/>
                <a:gd name="connsiteX15" fmla="*/ 3161664 w 8079876"/>
                <a:gd name="connsiteY15" fmla="*/ 4382644 h 5576177"/>
                <a:gd name="connsiteX16" fmla="*/ 3671803 w 8079876"/>
                <a:gd name="connsiteY16" fmla="*/ 5576177 h 5576177"/>
                <a:gd name="connsiteX0" fmla="*/ 4855710 w 8079874"/>
                <a:gd name="connsiteY0" fmla="*/ 5556926 h 5576177"/>
                <a:gd name="connsiteX1" fmla="*/ 4961624 w 8079874"/>
                <a:gd name="connsiteY1" fmla="*/ 3830677 h 5576177"/>
                <a:gd name="connsiteX2" fmla="*/ 7583058 w 8079874"/>
                <a:gd name="connsiteY2" fmla="*/ 3249833 h 5576177"/>
                <a:gd name="connsiteX3" fmla="*/ 8044211 w 8079874"/>
                <a:gd name="connsiteY3" fmla="*/ 2607410 h 5576177"/>
                <a:gd name="connsiteX4" fmla="*/ 7079146 w 8079874"/>
                <a:gd name="connsiteY4" fmla="*/ 2168833 h 5576177"/>
                <a:gd name="connsiteX5" fmla="*/ 5664233 w 8079874"/>
                <a:gd name="connsiteY5" fmla="*/ 2707848 h 5576177"/>
                <a:gd name="connsiteX6" fmla="*/ 5880605 w 8079874"/>
                <a:gd name="connsiteY6" fmla="*/ 1556576 h 5576177"/>
                <a:gd name="connsiteX7" fmla="*/ 5933741 w 8079874"/>
                <a:gd name="connsiteY7" fmla="*/ 330612 h 5576177"/>
                <a:gd name="connsiteX8" fmla="*/ 5048216 w 8079874"/>
                <a:gd name="connsiteY8" fmla="*/ 186029 h 5576177"/>
                <a:gd name="connsiteX9" fmla="*/ 4634329 w 8079874"/>
                <a:gd name="connsiteY9" fmla="*/ 2409466 h 5576177"/>
                <a:gd name="connsiteX10" fmla="*/ 3614051 w 8079874"/>
                <a:gd name="connsiteY10" fmla="*/ 2014829 h 5576177"/>
                <a:gd name="connsiteX11" fmla="*/ 1554244 w 8079874"/>
                <a:gd name="connsiteY11" fmla="*/ 243781 h 5576177"/>
                <a:gd name="connsiteX12" fmla="*/ 2603397 w 8079874"/>
                <a:gd name="connsiteY12" fmla="*/ 3208362 h 5576177"/>
                <a:gd name="connsiteX13" fmla="*/ 4577 w 8079874"/>
                <a:gd name="connsiteY13" fmla="*/ 3198737 h 5576177"/>
                <a:gd name="connsiteX14" fmla="*/ 1525369 w 8079874"/>
                <a:gd name="connsiteY14" fmla="*/ 4892783 h 5576177"/>
                <a:gd name="connsiteX15" fmla="*/ 3161664 w 8079874"/>
                <a:gd name="connsiteY15" fmla="*/ 4382644 h 5576177"/>
                <a:gd name="connsiteX16" fmla="*/ 3671803 w 8079874"/>
                <a:gd name="connsiteY16" fmla="*/ 5576177 h 5576177"/>
                <a:gd name="connsiteX0" fmla="*/ 4855710 w 8079876"/>
                <a:gd name="connsiteY0" fmla="*/ 5582587 h 5601838"/>
                <a:gd name="connsiteX1" fmla="*/ 4961624 w 8079876"/>
                <a:gd name="connsiteY1" fmla="*/ 3856338 h 5601838"/>
                <a:gd name="connsiteX2" fmla="*/ 7583058 w 8079876"/>
                <a:gd name="connsiteY2" fmla="*/ 3275494 h 5601838"/>
                <a:gd name="connsiteX3" fmla="*/ 8044211 w 8079876"/>
                <a:gd name="connsiteY3" fmla="*/ 2633071 h 5601838"/>
                <a:gd name="connsiteX4" fmla="*/ 7079146 w 8079876"/>
                <a:gd name="connsiteY4" fmla="*/ 2194494 h 5601838"/>
                <a:gd name="connsiteX5" fmla="*/ 5664233 w 8079876"/>
                <a:gd name="connsiteY5" fmla="*/ 2733509 h 5601838"/>
                <a:gd name="connsiteX6" fmla="*/ 5880605 w 8079876"/>
                <a:gd name="connsiteY6" fmla="*/ 1582237 h 5601838"/>
                <a:gd name="connsiteX7" fmla="*/ 6069317 w 8079876"/>
                <a:gd name="connsiteY7" fmla="*/ 235760 h 5601838"/>
                <a:gd name="connsiteX8" fmla="*/ 5048216 w 8079876"/>
                <a:gd name="connsiteY8" fmla="*/ 211690 h 5601838"/>
                <a:gd name="connsiteX9" fmla="*/ 4634329 w 8079876"/>
                <a:gd name="connsiteY9" fmla="*/ 2435127 h 5601838"/>
                <a:gd name="connsiteX10" fmla="*/ 3614051 w 8079876"/>
                <a:gd name="connsiteY10" fmla="*/ 2040490 h 5601838"/>
                <a:gd name="connsiteX11" fmla="*/ 1554244 w 8079876"/>
                <a:gd name="connsiteY11" fmla="*/ 269442 h 5601838"/>
                <a:gd name="connsiteX12" fmla="*/ 2603397 w 8079876"/>
                <a:gd name="connsiteY12" fmla="*/ 3234023 h 5601838"/>
                <a:gd name="connsiteX13" fmla="*/ 4577 w 8079876"/>
                <a:gd name="connsiteY13" fmla="*/ 3224398 h 5601838"/>
                <a:gd name="connsiteX14" fmla="*/ 1525369 w 8079876"/>
                <a:gd name="connsiteY14" fmla="*/ 4918444 h 5601838"/>
                <a:gd name="connsiteX15" fmla="*/ 3161664 w 8079876"/>
                <a:gd name="connsiteY15" fmla="*/ 4408305 h 5601838"/>
                <a:gd name="connsiteX16" fmla="*/ 3671803 w 8079876"/>
                <a:gd name="connsiteY16" fmla="*/ 5601838 h 5601838"/>
                <a:gd name="connsiteX0" fmla="*/ 4855710 w 8079874"/>
                <a:gd name="connsiteY0" fmla="*/ 5556926 h 5576177"/>
                <a:gd name="connsiteX1" fmla="*/ 4961624 w 8079874"/>
                <a:gd name="connsiteY1" fmla="*/ 3830677 h 5576177"/>
                <a:gd name="connsiteX2" fmla="*/ 7583058 w 8079874"/>
                <a:gd name="connsiteY2" fmla="*/ 3249833 h 5576177"/>
                <a:gd name="connsiteX3" fmla="*/ 8044211 w 8079874"/>
                <a:gd name="connsiteY3" fmla="*/ 2607410 h 5576177"/>
                <a:gd name="connsiteX4" fmla="*/ 7079146 w 8079874"/>
                <a:gd name="connsiteY4" fmla="*/ 2168833 h 5576177"/>
                <a:gd name="connsiteX5" fmla="*/ 5664233 w 8079874"/>
                <a:gd name="connsiteY5" fmla="*/ 2707848 h 5576177"/>
                <a:gd name="connsiteX6" fmla="*/ 5880605 w 8079874"/>
                <a:gd name="connsiteY6" fmla="*/ 1556576 h 5576177"/>
                <a:gd name="connsiteX7" fmla="*/ 6069317 w 8079874"/>
                <a:gd name="connsiteY7" fmla="*/ 210099 h 5576177"/>
                <a:gd name="connsiteX8" fmla="*/ 5183793 w 8079874"/>
                <a:gd name="connsiteY8" fmla="*/ 261349 h 5576177"/>
                <a:gd name="connsiteX9" fmla="*/ 4634329 w 8079874"/>
                <a:gd name="connsiteY9" fmla="*/ 2409466 h 5576177"/>
                <a:gd name="connsiteX10" fmla="*/ 3614051 w 8079874"/>
                <a:gd name="connsiteY10" fmla="*/ 2014829 h 5576177"/>
                <a:gd name="connsiteX11" fmla="*/ 1554244 w 8079874"/>
                <a:gd name="connsiteY11" fmla="*/ 243781 h 5576177"/>
                <a:gd name="connsiteX12" fmla="*/ 2603397 w 8079874"/>
                <a:gd name="connsiteY12" fmla="*/ 3208362 h 5576177"/>
                <a:gd name="connsiteX13" fmla="*/ 4577 w 8079874"/>
                <a:gd name="connsiteY13" fmla="*/ 3198737 h 5576177"/>
                <a:gd name="connsiteX14" fmla="*/ 1525369 w 8079874"/>
                <a:gd name="connsiteY14" fmla="*/ 4892783 h 5576177"/>
                <a:gd name="connsiteX15" fmla="*/ 3161664 w 8079874"/>
                <a:gd name="connsiteY15" fmla="*/ 4382644 h 5576177"/>
                <a:gd name="connsiteX16" fmla="*/ 3671803 w 8079874"/>
                <a:gd name="connsiteY16" fmla="*/ 5576177 h 5576177"/>
                <a:gd name="connsiteX0" fmla="*/ 4855710 w 8079876"/>
                <a:gd name="connsiteY0" fmla="*/ 5539084 h 5558335"/>
                <a:gd name="connsiteX1" fmla="*/ 4961624 w 8079876"/>
                <a:gd name="connsiteY1" fmla="*/ 3812835 h 5558335"/>
                <a:gd name="connsiteX2" fmla="*/ 7583058 w 8079876"/>
                <a:gd name="connsiteY2" fmla="*/ 3231991 h 5558335"/>
                <a:gd name="connsiteX3" fmla="*/ 8044211 w 8079876"/>
                <a:gd name="connsiteY3" fmla="*/ 2589568 h 5558335"/>
                <a:gd name="connsiteX4" fmla="*/ 7079146 w 8079876"/>
                <a:gd name="connsiteY4" fmla="*/ 2150991 h 5558335"/>
                <a:gd name="connsiteX5" fmla="*/ 5664233 w 8079876"/>
                <a:gd name="connsiteY5" fmla="*/ 2690006 h 5558335"/>
                <a:gd name="connsiteX6" fmla="*/ 5880605 w 8079876"/>
                <a:gd name="connsiteY6" fmla="*/ 1538734 h 5558335"/>
                <a:gd name="connsiteX7" fmla="*/ 6069317 w 8079876"/>
                <a:gd name="connsiteY7" fmla="*/ 192257 h 5558335"/>
                <a:gd name="connsiteX8" fmla="*/ 5183793 w 8079876"/>
                <a:gd name="connsiteY8" fmla="*/ 243507 h 5558335"/>
                <a:gd name="connsiteX9" fmla="*/ 4634329 w 8079876"/>
                <a:gd name="connsiteY9" fmla="*/ 2391624 h 5558335"/>
                <a:gd name="connsiteX10" fmla="*/ 3614051 w 8079876"/>
                <a:gd name="connsiteY10" fmla="*/ 1996987 h 5558335"/>
                <a:gd name="connsiteX11" fmla="*/ 1343348 w 8079876"/>
                <a:gd name="connsiteY11" fmla="*/ 301259 h 5558335"/>
                <a:gd name="connsiteX12" fmla="*/ 2603397 w 8079876"/>
                <a:gd name="connsiteY12" fmla="*/ 3190520 h 5558335"/>
                <a:gd name="connsiteX13" fmla="*/ 4577 w 8079876"/>
                <a:gd name="connsiteY13" fmla="*/ 3180895 h 5558335"/>
                <a:gd name="connsiteX14" fmla="*/ 1525369 w 8079876"/>
                <a:gd name="connsiteY14" fmla="*/ 4874941 h 5558335"/>
                <a:gd name="connsiteX15" fmla="*/ 3161664 w 8079876"/>
                <a:gd name="connsiteY15" fmla="*/ 4364802 h 5558335"/>
                <a:gd name="connsiteX16" fmla="*/ 3671803 w 8079876"/>
                <a:gd name="connsiteY16" fmla="*/ 5558335 h 5558335"/>
                <a:gd name="connsiteX0" fmla="*/ 4855372 w 8079536"/>
                <a:gd name="connsiteY0" fmla="*/ 5539084 h 5558335"/>
                <a:gd name="connsiteX1" fmla="*/ 4961286 w 8079536"/>
                <a:gd name="connsiteY1" fmla="*/ 3812835 h 5558335"/>
                <a:gd name="connsiteX2" fmla="*/ 7582720 w 8079536"/>
                <a:gd name="connsiteY2" fmla="*/ 3231991 h 5558335"/>
                <a:gd name="connsiteX3" fmla="*/ 8043873 w 8079536"/>
                <a:gd name="connsiteY3" fmla="*/ 2589568 h 5558335"/>
                <a:gd name="connsiteX4" fmla="*/ 7078808 w 8079536"/>
                <a:gd name="connsiteY4" fmla="*/ 2150991 h 5558335"/>
                <a:gd name="connsiteX5" fmla="*/ 5663895 w 8079536"/>
                <a:gd name="connsiteY5" fmla="*/ 2690006 h 5558335"/>
                <a:gd name="connsiteX6" fmla="*/ 5880267 w 8079536"/>
                <a:gd name="connsiteY6" fmla="*/ 1538734 h 5558335"/>
                <a:gd name="connsiteX7" fmla="*/ 6068979 w 8079536"/>
                <a:gd name="connsiteY7" fmla="*/ 192257 h 5558335"/>
                <a:gd name="connsiteX8" fmla="*/ 5183455 w 8079536"/>
                <a:gd name="connsiteY8" fmla="*/ 243507 h 5558335"/>
                <a:gd name="connsiteX9" fmla="*/ 4633991 w 8079536"/>
                <a:gd name="connsiteY9" fmla="*/ 2391624 h 5558335"/>
                <a:gd name="connsiteX10" fmla="*/ 3613713 w 8079536"/>
                <a:gd name="connsiteY10" fmla="*/ 1996987 h 5558335"/>
                <a:gd name="connsiteX11" fmla="*/ 1343010 w 8079536"/>
                <a:gd name="connsiteY11" fmla="*/ 301259 h 5558335"/>
                <a:gd name="connsiteX12" fmla="*/ 2603059 w 8079536"/>
                <a:gd name="connsiteY12" fmla="*/ 3190520 h 5558335"/>
                <a:gd name="connsiteX13" fmla="*/ 4239 w 8079536"/>
                <a:gd name="connsiteY13" fmla="*/ 3180895 h 5558335"/>
                <a:gd name="connsiteX14" fmla="*/ 2022144 w 8079536"/>
                <a:gd name="connsiteY14" fmla="*/ 4076544 h 5558335"/>
                <a:gd name="connsiteX15" fmla="*/ 3161326 w 8079536"/>
                <a:gd name="connsiteY15" fmla="*/ 4364802 h 5558335"/>
                <a:gd name="connsiteX16" fmla="*/ 3671465 w 8079536"/>
                <a:gd name="connsiteY16" fmla="*/ 5558335 h 5558335"/>
                <a:gd name="connsiteX0" fmla="*/ 5231299 w 8455464"/>
                <a:gd name="connsiteY0" fmla="*/ 5539084 h 5558335"/>
                <a:gd name="connsiteX1" fmla="*/ 5337213 w 8455464"/>
                <a:gd name="connsiteY1" fmla="*/ 3812835 h 5558335"/>
                <a:gd name="connsiteX2" fmla="*/ 7958647 w 8455464"/>
                <a:gd name="connsiteY2" fmla="*/ 3231991 h 5558335"/>
                <a:gd name="connsiteX3" fmla="*/ 8419800 w 8455464"/>
                <a:gd name="connsiteY3" fmla="*/ 2589568 h 5558335"/>
                <a:gd name="connsiteX4" fmla="*/ 7454735 w 8455464"/>
                <a:gd name="connsiteY4" fmla="*/ 2150991 h 5558335"/>
                <a:gd name="connsiteX5" fmla="*/ 6039822 w 8455464"/>
                <a:gd name="connsiteY5" fmla="*/ 2690006 h 5558335"/>
                <a:gd name="connsiteX6" fmla="*/ 6256194 w 8455464"/>
                <a:gd name="connsiteY6" fmla="*/ 1538734 h 5558335"/>
                <a:gd name="connsiteX7" fmla="*/ 6444906 w 8455464"/>
                <a:gd name="connsiteY7" fmla="*/ 192257 h 5558335"/>
                <a:gd name="connsiteX8" fmla="*/ 5559382 w 8455464"/>
                <a:gd name="connsiteY8" fmla="*/ 243507 h 5558335"/>
                <a:gd name="connsiteX9" fmla="*/ 5009918 w 8455464"/>
                <a:gd name="connsiteY9" fmla="*/ 2391624 h 5558335"/>
                <a:gd name="connsiteX10" fmla="*/ 3989640 w 8455464"/>
                <a:gd name="connsiteY10" fmla="*/ 1996987 h 5558335"/>
                <a:gd name="connsiteX11" fmla="*/ 1718937 w 8455464"/>
                <a:gd name="connsiteY11" fmla="*/ 301259 h 5558335"/>
                <a:gd name="connsiteX12" fmla="*/ 2978986 w 8455464"/>
                <a:gd name="connsiteY12" fmla="*/ 3190520 h 5558335"/>
                <a:gd name="connsiteX13" fmla="*/ 3566 w 8455464"/>
                <a:gd name="connsiteY13" fmla="*/ 3497241 h 5558335"/>
                <a:gd name="connsiteX14" fmla="*/ 2398071 w 8455464"/>
                <a:gd name="connsiteY14" fmla="*/ 4076544 h 5558335"/>
                <a:gd name="connsiteX15" fmla="*/ 3537253 w 8455464"/>
                <a:gd name="connsiteY15" fmla="*/ 4364802 h 5558335"/>
                <a:gd name="connsiteX16" fmla="*/ 4047392 w 8455464"/>
                <a:gd name="connsiteY16" fmla="*/ 5558335 h 5558335"/>
                <a:gd name="connsiteX0" fmla="*/ 5228789 w 8452954"/>
                <a:gd name="connsiteY0" fmla="*/ 5539084 h 5558335"/>
                <a:gd name="connsiteX1" fmla="*/ 5334703 w 8452954"/>
                <a:gd name="connsiteY1" fmla="*/ 3812835 h 5558335"/>
                <a:gd name="connsiteX2" fmla="*/ 7956137 w 8452954"/>
                <a:gd name="connsiteY2" fmla="*/ 3231991 h 5558335"/>
                <a:gd name="connsiteX3" fmla="*/ 8417290 w 8452954"/>
                <a:gd name="connsiteY3" fmla="*/ 2589568 h 5558335"/>
                <a:gd name="connsiteX4" fmla="*/ 7452225 w 8452954"/>
                <a:gd name="connsiteY4" fmla="*/ 2150991 h 5558335"/>
                <a:gd name="connsiteX5" fmla="*/ 6037312 w 8452954"/>
                <a:gd name="connsiteY5" fmla="*/ 2690006 h 5558335"/>
                <a:gd name="connsiteX6" fmla="*/ 6253684 w 8452954"/>
                <a:gd name="connsiteY6" fmla="*/ 1538734 h 5558335"/>
                <a:gd name="connsiteX7" fmla="*/ 6442396 w 8452954"/>
                <a:gd name="connsiteY7" fmla="*/ 192257 h 5558335"/>
                <a:gd name="connsiteX8" fmla="*/ 5556872 w 8452954"/>
                <a:gd name="connsiteY8" fmla="*/ 243507 h 5558335"/>
                <a:gd name="connsiteX9" fmla="*/ 5007408 w 8452954"/>
                <a:gd name="connsiteY9" fmla="*/ 2391624 h 5558335"/>
                <a:gd name="connsiteX10" fmla="*/ 3987130 w 8452954"/>
                <a:gd name="connsiteY10" fmla="*/ 1996987 h 5558335"/>
                <a:gd name="connsiteX11" fmla="*/ 1716427 w 8452954"/>
                <a:gd name="connsiteY11" fmla="*/ 301259 h 5558335"/>
                <a:gd name="connsiteX12" fmla="*/ 2976476 w 8452954"/>
                <a:gd name="connsiteY12" fmla="*/ 3190520 h 5558335"/>
                <a:gd name="connsiteX13" fmla="*/ 1056 w 8452954"/>
                <a:gd name="connsiteY13" fmla="*/ 3497241 h 5558335"/>
                <a:gd name="connsiteX14" fmla="*/ 2395561 w 8452954"/>
                <a:gd name="connsiteY14" fmla="*/ 4076544 h 5558335"/>
                <a:gd name="connsiteX15" fmla="*/ 3534743 w 8452954"/>
                <a:gd name="connsiteY15" fmla="*/ 4364802 h 5558335"/>
                <a:gd name="connsiteX16" fmla="*/ 4044882 w 8452954"/>
                <a:gd name="connsiteY16" fmla="*/ 5558335 h 5558335"/>
                <a:gd name="connsiteX0" fmla="*/ 5228789 w 8470991"/>
                <a:gd name="connsiteY0" fmla="*/ 5539084 h 5558335"/>
                <a:gd name="connsiteX1" fmla="*/ 4747203 w 8470991"/>
                <a:gd name="connsiteY1" fmla="*/ 3933348 h 5558335"/>
                <a:gd name="connsiteX2" fmla="*/ 7956137 w 8470991"/>
                <a:gd name="connsiteY2" fmla="*/ 3231991 h 5558335"/>
                <a:gd name="connsiteX3" fmla="*/ 8417290 w 8470991"/>
                <a:gd name="connsiteY3" fmla="*/ 2589568 h 5558335"/>
                <a:gd name="connsiteX4" fmla="*/ 7452225 w 8470991"/>
                <a:gd name="connsiteY4" fmla="*/ 2150991 h 5558335"/>
                <a:gd name="connsiteX5" fmla="*/ 6037312 w 8470991"/>
                <a:gd name="connsiteY5" fmla="*/ 2690006 h 5558335"/>
                <a:gd name="connsiteX6" fmla="*/ 6253684 w 8470991"/>
                <a:gd name="connsiteY6" fmla="*/ 1538734 h 5558335"/>
                <a:gd name="connsiteX7" fmla="*/ 6442396 w 8470991"/>
                <a:gd name="connsiteY7" fmla="*/ 192257 h 5558335"/>
                <a:gd name="connsiteX8" fmla="*/ 5556872 w 8470991"/>
                <a:gd name="connsiteY8" fmla="*/ 243507 h 5558335"/>
                <a:gd name="connsiteX9" fmla="*/ 5007408 w 8470991"/>
                <a:gd name="connsiteY9" fmla="*/ 2391624 h 5558335"/>
                <a:gd name="connsiteX10" fmla="*/ 3987130 w 8470991"/>
                <a:gd name="connsiteY10" fmla="*/ 1996987 h 5558335"/>
                <a:gd name="connsiteX11" fmla="*/ 1716427 w 8470991"/>
                <a:gd name="connsiteY11" fmla="*/ 301259 h 5558335"/>
                <a:gd name="connsiteX12" fmla="*/ 2976476 w 8470991"/>
                <a:gd name="connsiteY12" fmla="*/ 3190520 h 5558335"/>
                <a:gd name="connsiteX13" fmla="*/ 1056 w 8470991"/>
                <a:gd name="connsiteY13" fmla="*/ 3497241 h 5558335"/>
                <a:gd name="connsiteX14" fmla="*/ 2395561 w 8470991"/>
                <a:gd name="connsiteY14" fmla="*/ 4076544 h 5558335"/>
                <a:gd name="connsiteX15" fmla="*/ 3534743 w 8470991"/>
                <a:gd name="connsiteY15" fmla="*/ 4364802 h 5558335"/>
                <a:gd name="connsiteX16" fmla="*/ 4044882 w 8470991"/>
                <a:gd name="connsiteY16" fmla="*/ 5558335 h 5558335"/>
                <a:gd name="connsiteX0" fmla="*/ 4806996 w 8470991"/>
                <a:gd name="connsiteY0" fmla="*/ 5674661 h 5674661"/>
                <a:gd name="connsiteX1" fmla="*/ 4747203 w 8470991"/>
                <a:gd name="connsiteY1" fmla="*/ 3933348 h 5674661"/>
                <a:gd name="connsiteX2" fmla="*/ 7956137 w 8470991"/>
                <a:gd name="connsiteY2" fmla="*/ 3231991 h 5674661"/>
                <a:gd name="connsiteX3" fmla="*/ 8417290 w 8470991"/>
                <a:gd name="connsiteY3" fmla="*/ 2589568 h 5674661"/>
                <a:gd name="connsiteX4" fmla="*/ 7452225 w 8470991"/>
                <a:gd name="connsiteY4" fmla="*/ 2150991 h 5674661"/>
                <a:gd name="connsiteX5" fmla="*/ 6037312 w 8470991"/>
                <a:gd name="connsiteY5" fmla="*/ 2690006 h 5674661"/>
                <a:gd name="connsiteX6" fmla="*/ 6253684 w 8470991"/>
                <a:gd name="connsiteY6" fmla="*/ 1538734 h 5674661"/>
                <a:gd name="connsiteX7" fmla="*/ 6442396 w 8470991"/>
                <a:gd name="connsiteY7" fmla="*/ 192257 h 5674661"/>
                <a:gd name="connsiteX8" fmla="*/ 5556872 w 8470991"/>
                <a:gd name="connsiteY8" fmla="*/ 243507 h 5674661"/>
                <a:gd name="connsiteX9" fmla="*/ 5007408 w 8470991"/>
                <a:gd name="connsiteY9" fmla="*/ 2391624 h 5674661"/>
                <a:gd name="connsiteX10" fmla="*/ 3987130 w 8470991"/>
                <a:gd name="connsiteY10" fmla="*/ 1996987 h 5674661"/>
                <a:gd name="connsiteX11" fmla="*/ 1716427 w 8470991"/>
                <a:gd name="connsiteY11" fmla="*/ 301259 h 5674661"/>
                <a:gd name="connsiteX12" fmla="*/ 2976476 w 8470991"/>
                <a:gd name="connsiteY12" fmla="*/ 3190520 h 5674661"/>
                <a:gd name="connsiteX13" fmla="*/ 1056 w 8470991"/>
                <a:gd name="connsiteY13" fmla="*/ 3497241 h 5674661"/>
                <a:gd name="connsiteX14" fmla="*/ 2395561 w 8470991"/>
                <a:gd name="connsiteY14" fmla="*/ 4076544 h 5674661"/>
                <a:gd name="connsiteX15" fmla="*/ 3534743 w 8470991"/>
                <a:gd name="connsiteY15" fmla="*/ 4364802 h 5674661"/>
                <a:gd name="connsiteX16" fmla="*/ 4044882 w 8470991"/>
                <a:gd name="connsiteY16" fmla="*/ 5558335 h 5674661"/>
                <a:gd name="connsiteX0" fmla="*/ 4806996 w 8484673"/>
                <a:gd name="connsiteY0" fmla="*/ 5674661 h 5674661"/>
                <a:gd name="connsiteX1" fmla="*/ 4404153 w 8484673"/>
                <a:gd name="connsiteY1" fmla="*/ 3685588 h 5674661"/>
                <a:gd name="connsiteX2" fmla="*/ 7956137 w 8484673"/>
                <a:gd name="connsiteY2" fmla="*/ 3231991 h 5674661"/>
                <a:gd name="connsiteX3" fmla="*/ 8417290 w 8484673"/>
                <a:gd name="connsiteY3" fmla="*/ 2589568 h 5674661"/>
                <a:gd name="connsiteX4" fmla="*/ 7452225 w 8484673"/>
                <a:gd name="connsiteY4" fmla="*/ 2150991 h 5674661"/>
                <a:gd name="connsiteX5" fmla="*/ 6037312 w 8484673"/>
                <a:gd name="connsiteY5" fmla="*/ 2690006 h 5674661"/>
                <a:gd name="connsiteX6" fmla="*/ 6253684 w 8484673"/>
                <a:gd name="connsiteY6" fmla="*/ 1538734 h 5674661"/>
                <a:gd name="connsiteX7" fmla="*/ 6442396 w 8484673"/>
                <a:gd name="connsiteY7" fmla="*/ 192257 h 5674661"/>
                <a:gd name="connsiteX8" fmla="*/ 5556872 w 8484673"/>
                <a:gd name="connsiteY8" fmla="*/ 243507 h 5674661"/>
                <a:gd name="connsiteX9" fmla="*/ 5007408 w 8484673"/>
                <a:gd name="connsiteY9" fmla="*/ 2391624 h 5674661"/>
                <a:gd name="connsiteX10" fmla="*/ 3987130 w 8484673"/>
                <a:gd name="connsiteY10" fmla="*/ 1996987 h 5674661"/>
                <a:gd name="connsiteX11" fmla="*/ 1716427 w 8484673"/>
                <a:gd name="connsiteY11" fmla="*/ 301259 h 5674661"/>
                <a:gd name="connsiteX12" fmla="*/ 2976476 w 8484673"/>
                <a:gd name="connsiteY12" fmla="*/ 3190520 h 5674661"/>
                <a:gd name="connsiteX13" fmla="*/ 1056 w 8484673"/>
                <a:gd name="connsiteY13" fmla="*/ 3497241 h 5674661"/>
                <a:gd name="connsiteX14" fmla="*/ 2395561 w 8484673"/>
                <a:gd name="connsiteY14" fmla="*/ 4076544 h 5674661"/>
                <a:gd name="connsiteX15" fmla="*/ 3534743 w 8484673"/>
                <a:gd name="connsiteY15" fmla="*/ 4364802 h 5674661"/>
                <a:gd name="connsiteX16" fmla="*/ 4044882 w 8484673"/>
                <a:gd name="connsiteY16" fmla="*/ 5558335 h 5674661"/>
                <a:gd name="connsiteX0" fmla="*/ 4806996 w 8417294"/>
                <a:gd name="connsiteY0" fmla="*/ 5674661 h 5674661"/>
                <a:gd name="connsiteX1" fmla="*/ 4404153 w 8417294"/>
                <a:gd name="connsiteY1" fmla="*/ 3685588 h 5674661"/>
                <a:gd name="connsiteX2" fmla="*/ 7460621 w 8417294"/>
                <a:gd name="connsiteY2" fmla="*/ 2965174 h 5674661"/>
                <a:gd name="connsiteX3" fmla="*/ 8417290 w 8417294"/>
                <a:gd name="connsiteY3" fmla="*/ 2589568 h 5674661"/>
                <a:gd name="connsiteX4" fmla="*/ 7452225 w 8417294"/>
                <a:gd name="connsiteY4" fmla="*/ 2150991 h 5674661"/>
                <a:gd name="connsiteX5" fmla="*/ 6037312 w 8417294"/>
                <a:gd name="connsiteY5" fmla="*/ 2690006 h 5674661"/>
                <a:gd name="connsiteX6" fmla="*/ 6253684 w 8417294"/>
                <a:gd name="connsiteY6" fmla="*/ 1538734 h 5674661"/>
                <a:gd name="connsiteX7" fmla="*/ 6442396 w 8417294"/>
                <a:gd name="connsiteY7" fmla="*/ 192257 h 5674661"/>
                <a:gd name="connsiteX8" fmla="*/ 5556872 w 8417294"/>
                <a:gd name="connsiteY8" fmla="*/ 243507 h 5674661"/>
                <a:gd name="connsiteX9" fmla="*/ 5007408 w 8417294"/>
                <a:gd name="connsiteY9" fmla="*/ 2391624 h 5674661"/>
                <a:gd name="connsiteX10" fmla="*/ 3987130 w 8417294"/>
                <a:gd name="connsiteY10" fmla="*/ 1996987 h 5674661"/>
                <a:gd name="connsiteX11" fmla="*/ 1716427 w 8417294"/>
                <a:gd name="connsiteY11" fmla="*/ 301259 h 5674661"/>
                <a:gd name="connsiteX12" fmla="*/ 2976476 w 8417294"/>
                <a:gd name="connsiteY12" fmla="*/ 3190520 h 5674661"/>
                <a:gd name="connsiteX13" fmla="*/ 1056 w 8417294"/>
                <a:gd name="connsiteY13" fmla="*/ 3497241 h 5674661"/>
                <a:gd name="connsiteX14" fmla="*/ 2395561 w 8417294"/>
                <a:gd name="connsiteY14" fmla="*/ 4076544 h 5674661"/>
                <a:gd name="connsiteX15" fmla="*/ 3534743 w 8417294"/>
                <a:gd name="connsiteY15" fmla="*/ 4364802 h 5674661"/>
                <a:gd name="connsiteX16" fmla="*/ 4044882 w 8417294"/>
                <a:gd name="connsiteY16" fmla="*/ 5558335 h 5674661"/>
                <a:gd name="connsiteX0" fmla="*/ 4806996 w 8417294"/>
                <a:gd name="connsiteY0" fmla="*/ 5674661 h 5674661"/>
                <a:gd name="connsiteX1" fmla="*/ 4404153 w 8417294"/>
                <a:gd name="connsiteY1" fmla="*/ 3685588 h 5674661"/>
                <a:gd name="connsiteX2" fmla="*/ 7460621 w 8417294"/>
                <a:gd name="connsiteY2" fmla="*/ 2965174 h 5674661"/>
                <a:gd name="connsiteX3" fmla="*/ 8417290 w 8417294"/>
                <a:gd name="connsiteY3" fmla="*/ 2589568 h 5674661"/>
                <a:gd name="connsiteX4" fmla="*/ 7452225 w 8417294"/>
                <a:gd name="connsiteY4" fmla="*/ 2150991 h 5674661"/>
                <a:gd name="connsiteX5" fmla="*/ 6037312 w 8417294"/>
                <a:gd name="connsiteY5" fmla="*/ 2690006 h 5674661"/>
                <a:gd name="connsiteX6" fmla="*/ 6253684 w 8417294"/>
                <a:gd name="connsiteY6" fmla="*/ 1538734 h 5674661"/>
                <a:gd name="connsiteX7" fmla="*/ 6442396 w 8417294"/>
                <a:gd name="connsiteY7" fmla="*/ 192257 h 5674661"/>
                <a:gd name="connsiteX8" fmla="*/ 5556872 w 8417294"/>
                <a:gd name="connsiteY8" fmla="*/ 243507 h 5674661"/>
                <a:gd name="connsiteX9" fmla="*/ 5007408 w 8417294"/>
                <a:gd name="connsiteY9" fmla="*/ 2391624 h 5674661"/>
                <a:gd name="connsiteX10" fmla="*/ 3987130 w 8417294"/>
                <a:gd name="connsiteY10" fmla="*/ 1996987 h 5674661"/>
                <a:gd name="connsiteX11" fmla="*/ 1716427 w 8417294"/>
                <a:gd name="connsiteY11" fmla="*/ 301259 h 5674661"/>
                <a:gd name="connsiteX12" fmla="*/ 2976476 w 8417294"/>
                <a:gd name="connsiteY12" fmla="*/ 3190520 h 5674661"/>
                <a:gd name="connsiteX13" fmla="*/ 1056 w 8417294"/>
                <a:gd name="connsiteY13" fmla="*/ 3497241 h 5674661"/>
                <a:gd name="connsiteX14" fmla="*/ 2395561 w 8417294"/>
                <a:gd name="connsiteY14" fmla="*/ 4076544 h 5674661"/>
                <a:gd name="connsiteX15" fmla="*/ 3534743 w 8417294"/>
                <a:gd name="connsiteY15" fmla="*/ 4364802 h 5674661"/>
                <a:gd name="connsiteX16" fmla="*/ 3930532 w 8417294"/>
                <a:gd name="connsiteY16" fmla="*/ 5653626 h 5674661"/>
                <a:gd name="connsiteX0" fmla="*/ 4444887 w 8417294"/>
                <a:gd name="connsiteY0" fmla="*/ 5903362 h 5903362"/>
                <a:gd name="connsiteX1" fmla="*/ 4404153 w 8417294"/>
                <a:gd name="connsiteY1" fmla="*/ 3685588 h 5903362"/>
                <a:gd name="connsiteX2" fmla="*/ 7460621 w 8417294"/>
                <a:gd name="connsiteY2" fmla="*/ 2965174 h 5903362"/>
                <a:gd name="connsiteX3" fmla="*/ 8417290 w 8417294"/>
                <a:gd name="connsiteY3" fmla="*/ 2589568 h 5903362"/>
                <a:gd name="connsiteX4" fmla="*/ 7452225 w 8417294"/>
                <a:gd name="connsiteY4" fmla="*/ 2150991 h 5903362"/>
                <a:gd name="connsiteX5" fmla="*/ 6037312 w 8417294"/>
                <a:gd name="connsiteY5" fmla="*/ 2690006 h 5903362"/>
                <a:gd name="connsiteX6" fmla="*/ 6253684 w 8417294"/>
                <a:gd name="connsiteY6" fmla="*/ 1538734 h 5903362"/>
                <a:gd name="connsiteX7" fmla="*/ 6442396 w 8417294"/>
                <a:gd name="connsiteY7" fmla="*/ 192257 h 5903362"/>
                <a:gd name="connsiteX8" fmla="*/ 5556872 w 8417294"/>
                <a:gd name="connsiteY8" fmla="*/ 243507 h 5903362"/>
                <a:gd name="connsiteX9" fmla="*/ 5007408 w 8417294"/>
                <a:gd name="connsiteY9" fmla="*/ 2391624 h 5903362"/>
                <a:gd name="connsiteX10" fmla="*/ 3987130 w 8417294"/>
                <a:gd name="connsiteY10" fmla="*/ 1996987 h 5903362"/>
                <a:gd name="connsiteX11" fmla="*/ 1716427 w 8417294"/>
                <a:gd name="connsiteY11" fmla="*/ 301259 h 5903362"/>
                <a:gd name="connsiteX12" fmla="*/ 2976476 w 8417294"/>
                <a:gd name="connsiteY12" fmla="*/ 3190520 h 5903362"/>
                <a:gd name="connsiteX13" fmla="*/ 1056 w 8417294"/>
                <a:gd name="connsiteY13" fmla="*/ 3497241 h 5903362"/>
                <a:gd name="connsiteX14" fmla="*/ 2395561 w 8417294"/>
                <a:gd name="connsiteY14" fmla="*/ 4076544 h 5903362"/>
                <a:gd name="connsiteX15" fmla="*/ 3534743 w 8417294"/>
                <a:gd name="connsiteY15" fmla="*/ 4364802 h 5903362"/>
                <a:gd name="connsiteX16" fmla="*/ 3930532 w 8417294"/>
                <a:gd name="connsiteY16" fmla="*/ 5653626 h 5903362"/>
                <a:gd name="connsiteX0" fmla="*/ 4444887 w 8417294"/>
                <a:gd name="connsiteY0" fmla="*/ 5903362 h 5903362"/>
                <a:gd name="connsiteX1" fmla="*/ 4404153 w 8417294"/>
                <a:gd name="connsiteY1" fmla="*/ 3685588 h 5903362"/>
                <a:gd name="connsiteX2" fmla="*/ 7460621 w 8417294"/>
                <a:gd name="connsiteY2" fmla="*/ 2965174 h 5903362"/>
                <a:gd name="connsiteX3" fmla="*/ 8417290 w 8417294"/>
                <a:gd name="connsiteY3" fmla="*/ 2589568 h 5903362"/>
                <a:gd name="connsiteX4" fmla="*/ 7452225 w 8417294"/>
                <a:gd name="connsiteY4" fmla="*/ 2150991 h 5903362"/>
                <a:gd name="connsiteX5" fmla="*/ 6037312 w 8417294"/>
                <a:gd name="connsiteY5" fmla="*/ 2690006 h 5903362"/>
                <a:gd name="connsiteX6" fmla="*/ 6253684 w 8417294"/>
                <a:gd name="connsiteY6" fmla="*/ 1538734 h 5903362"/>
                <a:gd name="connsiteX7" fmla="*/ 6671098 w 8417294"/>
                <a:gd name="connsiteY7" fmla="*/ 192257 h 5903362"/>
                <a:gd name="connsiteX8" fmla="*/ 5556872 w 8417294"/>
                <a:gd name="connsiteY8" fmla="*/ 243507 h 5903362"/>
                <a:gd name="connsiteX9" fmla="*/ 5007408 w 8417294"/>
                <a:gd name="connsiteY9" fmla="*/ 2391624 h 5903362"/>
                <a:gd name="connsiteX10" fmla="*/ 3987130 w 8417294"/>
                <a:gd name="connsiteY10" fmla="*/ 1996987 h 5903362"/>
                <a:gd name="connsiteX11" fmla="*/ 1716427 w 8417294"/>
                <a:gd name="connsiteY11" fmla="*/ 301259 h 5903362"/>
                <a:gd name="connsiteX12" fmla="*/ 2976476 w 8417294"/>
                <a:gd name="connsiteY12" fmla="*/ 3190520 h 5903362"/>
                <a:gd name="connsiteX13" fmla="*/ 1056 w 8417294"/>
                <a:gd name="connsiteY13" fmla="*/ 3497241 h 5903362"/>
                <a:gd name="connsiteX14" fmla="*/ 2395561 w 8417294"/>
                <a:gd name="connsiteY14" fmla="*/ 4076544 h 5903362"/>
                <a:gd name="connsiteX15" fmla="*/ 3534743 w 8417294"/>
                <a:gd name="connsiteY15" fmla="*/ 4364802 h 5903362"/>
                <a:gd name="connsiteX16" fmla="*/ 3930532 w 8417294"/>
                <a:gd name="connsiteY16" fmla="*/ 5653626 h 5903362"/>
                <a:gd name="connsiteX0" fmla="*/ 4444887 w 8417294"/>
                <a:gd name="connsiteY0" fmla="*/ 5850887 h 5850887"/>
                <a:gd name="connsiteX1" fmla="*/ 4404153 w 8417294"/>
                <a:gd name="connsiteY1" fmla="*/ 3633113 h 5850887"/>
                <a:gd name="connsiteX2" fmla="*/ 7460621 w 8417294"/>
                <a:gd name="connsiteY2" fmla="*/ 2912699 h 5850887"/>
                <a:gd name="connsiteX3" fmla="*/ 8417290 w 8417294"/>
                <a:gd name="connsiteY3" fmla="*/ 2537093 h 5850887"/>
                <a:gd name="connsiteX4" fmla="*/ 7452225 w 8417294"/>
                <a:gd name="connsiteY4" fmla="*/ 2098516 h 5850887"/>
                <a:gd name="connsiteX5" fmla="*/ 6037312 w 8417294"/>
                <a:gd name="connsiteY5" fmla="*/ 2637531 h 5850887"/>
                <a:gd name="connsiteX6" fmla="*/ 6253684 w 8417294"/>
                <a:gd name="connsiteY6" fmla="*/ 1486259 h 5850887"/>
                <a:gd name="connsiteX7" fmla="*/ 6671098 w 8417294"/>
                <a:gd name="connsiteY7" fmla="*/ 139782 h 5850887"/>
                <a:gd name="connsiteX8" fmla="*/ 5842747 w 8417294"/>
                <a:gd name="connsiteY8" fmla="*/ 515024 h 5850887"/>
                <a:gd name="connsiteX9" fmla="*/ 5007408 w 8417294"/>
                <a:gd name="connsiteY9" fmla="*/ 2339149 h 5850887"/>
                <a:gd name="connsiteX10" fmla="*/ 3987130 w 8417294"/>
                <a:gd name="connsiteY10" fmla="*/ 1944512 h 5850887"/>
                <a:gd name="connsiteX11" fmla="*/ 1716427 w 8417294"/>
                <a:gd name="connsiteY11" fmla="*/ 248784 h 5850887"/>
                <a:gd name="connsiteX12" fmla="*/ 2976476 w 8417294"/>
                <a:gd name="connsiteY12" fmla="*/ 3138045 h 5850887"/>
                <a:gd name="connsiteX13" fmla="*/ 1056 w 8417294"/>
                <a:gd name="connsiteY13" fmla="*/ 3444766 h 5850887"/>
                <a:gd name="connsiteX14" fmla="*/ 2395561 w 8417294"/>
                <a:gd name="connsiteY14" fmla="*/ 4024069 h 5850887"/>
                <a:gd name="connsiteX15" fmla="*/ 3534743 w 8417294"/>
                <a:gd name="connsiteY15" fmla="*/ 4312327 h 5850887"/>
                <a:gd name="connsiteX16" fmla="*/ 3930532 w 8417294"/>
                <a:gd name="connsiteY16" fmla="*/ 5601151 h 5850887"/>
                <a:gd name="connsiteX0" fmla="*/ 4444781 w 8417188"/>
                <a:gd name="connsiteY0" fmla="*/ 5850887 h 5850887"/>
                <a:gd name="connsiteX1" fmla="*/ 4404047 w 8417188"/>
                <a:gd name="connsiteY1" fmla="*/ 3633113 h 5850887"/>
                <a:gd name="connsiteX2" fmla="*/ 7460515 w 8417188"/>
                <a:gd name="connsiteY2" fmla="*/ 2912699 h 5850887"/>
                <a:gd name="connsiteX3" fmla="*/ 8417184 w 8417188"/>
                <a:gd name="connsiteY3" fmla="*/ 2537093 h 5850887"/>
                <a:gd name="connsiteX4" fmla="*/ 7452119 w 8417188"/>
                <a:gd name="connsiteY4" fmla="*/ 2098516 h 5850887"/>
                <a:gd name="connsiteX5" fmla="*/ 6037206 w 8417188"/>
                <a:gd name="connsiteY5" fmla="*/ 2637531 h 5850887"/>
                <a:gd name="connsiteX6" fmla="*/ 6253578 w 8417188"/>
                <a:gd name="connsiteY6" fmla="*/ 1486259 h 5850887"/>
                <a:gd name="connsiteX7" fmla="*/ 6670992 w 8417188"/>
                <a:gd name="connsiteY7" fmla="*/ 139782 h 5850887"/>
                <a:gd name="connsiteX8" fmla="*/ 5842641 w 8417188"/>
                <a:gd name="connsiteY8" fmla="*/ 515024 h 5850887"/>
                <a:gd name="connsiteX9" fmla="*/ 5007302 w 8417188"/>
                <a:gd name="connsiteY9" fmla="*/ 2339149 h 5850887"/>
                <a:gd name="connsiteX10" fmla="*/ 3987024 w 8417188"/>
                <a:gd name="connsiteY10" fmla="*/ 1944512 h 5850887"/>
                <a:gd name="connsiteX11" fmla="*/ 1716321 w 8417188"/>
                <a:gd name="connsiteY11" fmla="*/ 248784 h 5850887"/>
                <a:gd name="connsiteX12" fmla="*/ 2976370 w 8417188"/>
                <a:gd name="connsiteY12" fmla="*/ 3138045 h 5850887"/>
                <a:gd name="connsiteX13" fmla="*/ 950 w 8417188"/>
                <a:gd name="connsiteY13" fmla="*/ 3444766 h 5850887"/>
                <a:gd name="connsiteX14" fmla="*/ 2662272 w 8417188"/>
                <a:gd name="connsiteY14" fmla="*/ 3833485 h 5850887"/>
                <a:gd name="connsiteX15" fmla="*/ 3534637 w 8417188"/>
                <a:gd name="connsiteY15" fmla="*/ 4312327 h 5850887"/>
                <a:gd name="connsiteX16" fmla="*/ 3930426 w 8417188"/>
                <a:gd name="connsiteY16" fmla="*/ 5601151 h 5850887"/>
                <a:gd name="connsiteX0" fmla="*/ 4444898 w 8417305"/>
                <a:gd name="connsiteY0" fmla="*/ 5794430 h 5794430"/>
                <a:gd name="connsiteX1" fmla="*/ 4404164 w 8417305"/>
                <a:gd name="connsiteY1" fmla="*/ 3576656 h 5794430"/>
                <a:gd name="connsiteX2" fmla="*/ 7460632 w 8417305"/>
                <a:gd name="connsiteY2" fmla="*/ 2856242 h 5794430"/>
                <a:gd name="connsiteX3" fmla="*/ 8417301 w 8417305"/>
                <a:gd name="connsiteY3" fmla="*/ 2480636 h 5794430"/>
                <a:gd name="connsiteX4" fmla="*/ 7452236 w 8417305"/>
                <a:gd name="connsiteY4" fmla="*/ 2042059 h 5794430"/>
                <a:gd name="connsiteX5" fmla="*/ 6037323 w 8417305"/>
                <a:gd name="connsiteY5" fmla="*/ 2581074 h 5794430"/>
                <a:gd name="connsiteX6" fmla="*/ 6253695 w 8417305"/>
                <a:gd name="connsiteY6" fmla="*/ 1429802 h 5794430"/>
                <a:gd name="connsiteX7" fmla="*/ 6671109 w 8417305"/>
                <a:gd name="connsiteY7" fmla="*/ 83325 h 5794430"/>
                <a:gd name="connsiteX8" fmla="*/ 5842758 w 8417305"/>
                <a:gd name="connsiteY8" fmla="*/ 458567 h 5794430"/>
                <a:gd name="connsiteX9" fmla="*/ 5007419 w 8417305"/>
                <a:gd name="connsiteY9" fmla="*/ 2282692 h 5794430"/>
                <a:gd name="connsiteX10" fmla="*/ 3987141 w 8417305"/>
                <a:gd name="connsiteY10" fmla="*/ 1888055 h 5794430"/>
                <a:gd name="connsiteX11" fmla="*/ 1716438 w 8417305"/>
                <a:gd name="connsiteY11" fmla="*/ 192327 h 5794430"/>
                <a:gd name="connsiteX12" fmla="*/ 2995547 w 8417305"/>
                <a:gd name="connsiteY12" fmla="*/ 2871945 h 5794430"/>
                <a:gd name="connsiteX13" fmla="*/ 1067 w 8417305"/>
                <a:gd name="connsiteY13" fmla="*/ 3388309 h 5794430"/>
                <a:gd name="connsiteX14" fmla="*/ 2662389 w 8417305"/>
                <a:gd name="connsiteY14" fmla="*/ 3777028 h 5794430"/>
                <a:gd name="connsiteX15" fmla="*/ 3534754 w 8417305"/>
                <a:gd name="connsiteY15" fmla="*/ 4255870 h 5794430"/>
                <a:gd name="connsiteX16" fmla="*/ 3930543 w 8417305"/>
                <a:gd name="connsiteY16" fmla="*/ 5544694 h 5794430"/>
                <a:gd name="connsiteX0" fmla="*/ 4451149 w 8423556"/>
                <a:gd name="connsiteY0" fmla="*/ 5794430 h 5794430"/>
                <a:gd name="connsiteX1" fmla="*/ 4410415 w 8423556"/>
                <a:gd name="connsiteY1" fmla="*/ 3576656 h 5794430"/>
                <a:gd name="connsiteX2" fmla="*/ 7466883 w 8423556"/>
                <a:gd name="connsiteY2" fmla="*/ 2856242 h 5794430"/>
                <a:gd name="connsiteX3" fmla="*/ 8423552 w 8423556"/>
                <a:gd name="connsiteY3" fmla="*/ 2480636 h 5794430"/>
                <a:gd name="connsiteX4" fmla="*/ 7458487 w 8423556"/>
                <a:gd name="connsiteY4" fmla="*/ 2042059 h 5794430"/>
                <a:gd name="connsiteX5" fmla="*/ 6043574 w 8423556"/>
                <a:gd name="connsiteY5" fmla="*/ 2581074 h 5794430"/>
                <a:gd name="connsiteX6" fmla="*/ 6259946 w 8423556"/>
                <a:gd name="connsiteY6" fmla="*/ 1429802 h 5794430"/>
                <a:gd name="connsiteX7" fmla="*/ 6677360 w 8423556"/>
                <a:gd name="connsiteY7" fmla="*/ 83325 h 5794430"/>
                <a:gd name="connsiteX8" fmla="*/ 5849009 w 8423556"/>
                <a:gd name="connsiteY8" fmla="*/ 458567 h 5794430"/>
                <a:gd name="connsiteX9" fmla="*/ 5013670 w 8423556"/>
                <a:gd name="connsiteY9" fmla="*/ 2282692 h 5794430"/>
                <a:gd name="connsiteX10" fmla="*/ 3993392 w 8423556"/>
                <a:gd name="connsiteY10" fmla="*/ 1888055 h 5794430"/>
                <a:gd name="connsiteX11" fmla="*/ 1722689 w 8423556"/>
                <a:gd name="connsiteY11" fmla="*/ 192327 h 5794430"/>
                <a:gd name="connsiteX12" fmla="*/ 3001798 w 8423556"/>
                <a:gd name="connsiteY12" fmla="*/ 2871945 h 5794430"/>
                <a:gd name="connsiteX13" fmla="*/ 7318 w 8423556"/>
                <a:gd name="connsiteY13" fmla="*/ 3388309 h 5794430"/>
                <a:gd name="connsiteX14" fmla="*/ 2668640 w 8423556"/>
                <a:gd name="connsiteY14" fmla="*/ 3777028 h 5794430"/>
                <a:gd name="connsiteX15" fmla="*/ 3541005 w 8423556"/>
                <a:gd name="connsiteY15" fmla="*/ 4255870 h 5794430"/>
                <a:gd name="connsiteX16" fmla="*/ 3936794 w 8423556"/>
                <a:gd name="connsiteY16" fmla="*/ 5544694 h 5794430"/>
                <a:gd name="connsiteX0" fmla="*/ 4451149 w 8423556"/>
                <a:gd name="connsiteY0" fmla="*/ 5794430 h 5794430"/>
                <a:gd name="connsiteX1" fmla="*/ 4410415 w 8423556"/>
                <a:gd name="connsiteY1" fmla="*/ 3576656 h 5794430"/>
                <a:gd name="connsiteX2" fmla="*/ 7466883 w 8423556"/>
                <a:gd name="connsiteY2" fmla="*/ 2856242 h 5794430"/>
                <a:gd name="connsiteX3" fmla="*/ 8423552 w 8423556"/>
                <a:gd name="connsiteY3" fmla="*/ 2480636 h 5794430"/>
                <a:gd name="connsiteX4" fmla="*/ 7458487 w 8423556"/>
                <a:gd name="connsiteY4" fmla="*/ 2042059 h 5794430"/>
                <a:gd name="connsiteX5" fmla="*/ 6043574 w 8423556"/>
                <a:gd name="connsiteY5" fmla="*/ 2581074 h 5794430"/>
                <a:gd name="connsiteX6" fmla="*/ 6259946 w 8423556"/>
                <a:gd name="connsiteY6" fmla="*/ 1429802 h 5794430"/>
                <a:gd name="connsiteX7" fmla="*/ 6677360 w 8423556"/>
                <a:gd name="connsiteY7" fmla="*/ 83325 h 5794430"/>
                <a:gd name="connsiteX8" fmla="*/ 5849009 w 8423556"/>
                <a:gd name="connsiteY8" fmla="*/ 458567 h 5794430"/>
                <a:gd name="connsiteX9" fmla="*/ 5013670 w 8423556"/>
                <a:gd name="connsiteY9" fmla="*/ 2282692 h 5794430"/>
                <a:gd name="connsiteX10" fmla="*/ 3993392 w 8423556"/>
                <a:gd name="connsiteY10" fmla="*/ 1888055 h 5794430"/>
                <a:gd name="connsiteX11" fmla="*/ 1722689 w 8423556"/>
                <a:gd name="connsiteY11" fmla="*/ 192327 h 5794430"/>
                <a:gd name="connsiteX12" fmla="*/ 3001798 w 8423556"/>
                <a:gd name="connsiteY12" fmla="*/ 2871945 h 5794430"/>
                <a:gd name="connsiteX13" fmla="*/ 7318 w 8423556"/>
                <a:gd name="connsiteY13" fmla="*/ 3388309 h 5794430"/>
                <a:gd name="connsiteX14" fmla="*/ 2668640 w 8423556"/>
                <a:gd name="connsiteY14" fmla="*/ 3777028 h 5794430"/>
                <a:gd name="connsiteX15" fmla="*/ 3541005 w 8423556"/>
                <a:gd name="connsiteY15" fmla="*/ 4255870 h 5794430"/>
                <a:gd name="connsiteX16" fmla="*/ 3936794 w 8423556"/>
                <a:gd name="connsiteY16" fmla="*/ 5544694 h 5794430"/>
                <a:gd name="connsiteX0" fmla="*/ 4451149 w 8423556"/>
                <a:gd name="connsiteY0" fmla="*/ 5794430 h 8317987"/>
                <a:gd name="connsiteX1" fmla="*/ 4410415 w 8423556"/>
                <a:gd name="connsiteY1" fmla="*/ 3576656 h 8317987"/>
                <a:gd name="connsiteX2" fmla="*/ 7466883 w 8423556"/>
                <a:gd name="connsiteY2" fmla="*/ 2856242 h 8317987"/>
                <a:gd name="connsiteX3" fmla="*/ 8423552 w 8423556"/>
                <a:gd name="connsiteY3" fmla="*/ 2480636 h 8317987"/>
                <a:gd name="connsiteX4" fmla="*/ 7458487 w 8423556"/>
                <a:gd name="connsiteY4" fmla="*/ 2042059 h 8317987"/>
                <a:gd name="connsiteX5" fmla="*/ 6043574 w 8423556"/>
                <a:gd name="connsiteY5" fmla="*/ 2581074 h 8317987"/>
                <a:gd name="connsiteX6" fmla="*/ 6259946 w 8423556"/>
                <a:gd name="connsiteY6" fmla="*/ 1429802 h 8317987"/>
                <a:gd name="connsiteX7" fmla="*/ 6677360 w 8423556"/>
                <a:gd name="connsiteY7" fmla="*/ 83325 h 8317987"/>
                <a:gd name="connsiteX8" fmla="*/ 5849009 w 8423556"/>
                <a:gd name="connsiteY8" fmla="*/ 458567 h 8317987"/>
                <a:gd name="connsiteX9" fmla="*/ 5013670 w 8423556"/>
                <a:gd name="connsiteY9" fmla="*/ 2282692 h 8317987"/>
                <a:gd name="connsiteX10" fmla="*/ 3993392 w 8423556"/>
                <a:gd name="connsiteY10" fmla="*/ 1888055 h 8317987"/>
                <a:gd name="connsiteX11" fmla="*/ 1722689 w 8423556"/>
                <a:gd name="connsiteY11" fmla="*/ 192327 h 8317987"/>
                <a:gd name="connsiteX12" fmla="*/ 3001798 w 8423556"/>
                <a:gd name="connsiteY12" fmla="*/ 2871945 h 8317987"/>
                <a:gd name="connsiteX13" fmla="*/ 7318 w 8423556"/>
                <a:gd name="connsiteY13" fmla="*/ 3388309 h 8317987"/>
                <a:gd name="connsiteX14" fmla="*/ 2668640 w 8423556"/>
                <a:gd name="connsiteY14" fmla="*/ 3777028 h 8317987"/>
                <a:gd name="connsiteX15" fmla="*/ 3541005 w 8423556"/>
                <a:gd name="connsiteY15" fmla="*/ 4255870 h 8317987"/>
                <a:gd name="connsiteX16" fmla="*/ 4045127 w 8423556"/>
                <a:gd name="connsiteY16" fmla="*/ 8317987 h 8317987"/>
                <a:gd name="connsiteX0" fmla="*/ 4667812 w 8423556"/>
                <a:gd name="connsiteY0" fmla="*/ 8416060 h 8416060"/>
                <a:gd name="connsiteX1" fmla="*/ 4410415 w 8423556"/>
                <a:gd name="connsiteY1" fmla="*/ 3576656 h 8416060"/>
                <a:gd name="connsiteX2" fmla="*/ 7466883 w 8423556"/>
                <a:gd name="connsiteY2" fmla="*/ 2856242 h 8416060"/>
                <a:gd name="connsiteX3" fmla="*/ 8423552 w 8423556"/>
                <a:gd name="connsiteY3" fmla="*/ 2480636 h 8416060"/>
                <a:gd name="connsiteX4" fmla="*/ 7458487 w 8423556"/>
                <a:gd name="connsiteY4" fmla="*/ 2042059 h 8416060"/>
                <a:gd name="connsiteX5" fmla="*/ 6043574 w 8423556"/>
                <a:gd name="connsiteY5" fmla="*/ 2581074 h 8416060"/>
                <a:gd name="connsiteX6" fmla="*/ 6259946 w 8423556"/>
                <a:gd name="connsiteY6" fmla="*/ 1429802 h 8416060"/>
                <a:gd name="connsiteX7" fmla="*/ 6677360 w 8423556"/>
                <a:gd name="connsiteY7" fmla="*/ 83325 h 8416060"/>
                <a:gd name="connsiteX8" fmla="*/ 5849009 w 8423556"/>
                <a:gd name="connsiteY8" fmla="*/ 458567 h 8416060"/>
                <a:gd name="connsiteX9" fmla="*/ 5013670 w 8423556"/>
                <a:gd name="connsiteY9" fmla="*/ 2282692 h 8416060"/>
                <a:gd name="connsiteX10" fmla="*/ 3993392 w 8423556"/>
                <a:gd name="connsiteY10" fmla="*/ 1888055 h 8416060"/>
                <a:gd name="connsiteX11" fmla="*/ 1722689 w 8423556"/>
                <a:gd name="connsiteY11" fmla="*/ 192327 h 8416060"/>
                <a:gd name="connsiteX12" fmla="*/ 3001798 w 8423556"/>
                <a:gd name="connsiteY12" fmla="*/ 2871945 h 8416060"/>
                <a:gd name="connsiteX13" fmla="*/ 7318 w 8423556"/>
                <a:gd name="connsiteY13" fmla="*/ 3388309 h 8416060"/>
                <a:gd name="connsiteX14" fmla="*/ 2668640 w 8423556"/>
                <a:gd name="connsiteY14" fmla="*/ 3777028 h 8416060"/>
                <a:gd name="connsiteX15" fmla="*/ 3541005 w 8423556"/>
                <a:gd name="connsiteY15" fmla="*/ 4255870 h 8416060"/>
                <a:gd name="connsiteX16" fmla="*/ 4045127 w 8423556"/>
                <a:gd name="connsiteY16" fmla="*/ 8317987 h 841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23556" h="8416060">
                  <a:moveTo>
                    <a:pt x="4667812" y="8416060"/>
                  </a:moveTo>
                  <a:cubicBezTo>
                    <a:pt x="4594820" y="7887472"/>
                    <a:pt x="3943903" y="4503292"/>
                    <a:pt x="4410415" y="3576656"/>
                  </a:cubicBezTo>
                  <a:cubicBezTo>
                    <a:pt x="4876927" y="2650020"/>
                    <a:pt x="6798027" y="3038912"/>
                    <a:pt x="7466883" y="2856242"/>
                  </a:cubicBezTo>
                  <a:cubicBezTo>
                    <a:pt x="8135739" y="2673572"/>
                    <a:pt x="8424951" y="2616333"/>
                    <a:pt x="8423552" y="2480636"/>
                  </a:cubicBezTo>
                  <a:cubicBezTo>
                    <a:pt x="8422153" y="2344939"/>
                    <a:pt x="7855150" y="2025319"/>
                    <a:pt x="7458487" y="2042059"/>
                  </a:cubicBezTo>
                  <a:cubicBezTo>
                    <a:pt x="7061824" y="2058799"/>
                    <a:pt x="6243331" y="2683117"/>
                    <a:pt x="6043574" y="2581074"/>
                  </a:cubicBezTo>
                  <a:cubicBezTo>
                    <a:pt x="5843817" y="2479031"/>
                    <a:pt x="6154315" y="1846093"/>
                    <a:pt x="6259946" y="1429802"/>
                  </a:cubicBezTo>
                  <a:cubicBezTo>
                    <a:pt x="6365577" y="1013511"/>
                    <a:pt x="6836177" y="296685"/>
                    <a:pt x="6677360" y="83325"/>
                  </a:cubicBezTo>
                  <a:cubicBezTo>
                    <a:pt x="6518543" y="-130035"/>
                    <a:pt x="6126291" y="92006"/>
                    <a:pt x="5849009" y="458567"/>
                  </a:cubicBezTo>
                  <a:cubicBezTo>
                    <a:pt x="5571727" y="825128"/>
                    <a:pt x="5322939" y="2044444"/>
                    <a:pt x="5013670" y="2282692"/>
                  </a:cubicBezTo>
                  <a:cubicBezTo>
                    <a:pt x="4704401" y="2520940"/>
                    <a:pt x="4541889" y="2236449"/>
                    <a:pt x="3993392" y="1888055"/>
                  </a:cubicBezTo>
                  <a:cubicBezTo>
                    <a:pt x="3444895" y="1539661"/>
                    <a:pt x="2440647" y="-562466"/>
                    <a:pt x="1722689" y="192327"/>
                  </a:cubicBezTo>
                  <a:cubicBezTo>
                    <a:pt x="1004731" y="947120"/>
                    <a:pt x="3287693" y="2339281"/>
                    <a:pt x="3001798" y="2871945"/>
                  </a:cubicBezTo>
                  <a:cubicBezTo>
                    <a:pt x="2715903" y="3404609"/>
                    <a:pt x="158134" y="2722885"/>
                    <a:pt x="7318" y="3388309"/>
                  </a:cubicBezTo>
                  <a:cubicBezTo>
                    <a:pt x="-143498" y="4053733"/>
                    <a:pt x="2079692" y="3632435"/>
                    <a:pt x="2668640" y="3777028"/>
                  </a:cubicBezTo>
                  <a:cubicBezTo>
                    <a:pt x="3257588" y="3921622"/>
                    <a:pt x="3311591" y="3499044"/>
                    <a:pt x="3541005" y="4255870"/>
                  </a:cubicBezTo>
                  <a:cubicBezTo>
                    <a:pt x="3770419" y="5012696"/>
                    <a:pt x="3984167" y="7791003"/>
                    <a:pt x="4045127" y="8317987"/>
                  </a:cubicBezTo>
                </a:path>
              </a:pathLst>
            </a:cu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89D094-4D2B-424D-9170-DF91CFF26403}"/>
                </a:ext>
              </a:extLst>
            </p:cNvPr>
            <p:cNvSpPr txBox="1"/>
            <p:nvPr/>
          </p:nvSpPr>
          <p:spPr>
            <a:xfrm>
              <a:off x="7836440" y="3447599"/>
              <a:ext cx="12923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012D6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기계</a:t>
              </a:r>
              <a:r>
                <a:rPr lang="en-US" altLang="ko-KR" sz="1600">
                  <a:solidFill>
                    <a:srgbClr val="012D6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/</a:t>
              </a:r>
              <a:r>
                <a:rPr lang="ko-KR" altLang="en-US" sz="1600">
                  <a:solidFill>
                    <a:srgbClr val="012D6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자동차</a:t>
              </a:r>
              <a:endParaRPr lang="en-US" altLang="ko-KR" sz="160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960B43-56E9-4379-8D4A-64DC00D90DB6}"/>
                </a:ext>
              </a:extLst>
            </p:cNvPr>
            <p:cNvSpPr txBox="1"/>
            <p:nvPr/>
          </p:nvSpPr>
          <p:spPr>
            <a:xfrm>
              <a:off x="6454673" y="2091735"/>
              <a:ext cx="10871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012D6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의료</a:t>
              </a:r>
              <a:r>
                <a:rPr lang="en-US" altLang="ko-KR" sz="1600">
                  <a:solidFill>
                    <a:srgbClr val="012D6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/</a:t>
              </a:r>
              <a:r>
                <a:rPr lang="ko-KR" altLang="en-US" sz="1600">
                  <a:solidFill>
                    <a:srgbClr val="012D6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제약</a:t>
              </a:r>
              <a:endParaRPr lang="en-US" altLang="ko-KR" sz="160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2C2995-7151-4AA0-9A5C-4BD332706762}"/>
                </a:ext>
              </a:extLst>
            </p:cNvPr>
            <p:cNvSpPr txBox="1"/>
            <p:nvPr/>
          </p:nvSpPr>
          <p:spPr>
            <a:xfrm>
              <a:off x="3705979" y="2159440"/>
              <a:ext cx="10871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012D6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전기</a:t>
              </a:r>
              <a:r>
                <a:rPr lang="en-US" altLang="ko-KR" sz="1600">
                  <a:solidFill>
                    <a:srgbClr val="012D6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/</a:t>
              </a:r>
              <a:r>
                <a:rPr lang="ko-KR" altLang="en-US" sz="1600">
                  <a:solidFill>
                    <a:srgbClr val="012D6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전자</a:t>
              </a:r>
              <a:endParaRPr lang="en-US" altLang="ko-KR" sz="160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23A4AB-227D-4F2A-AD21-4ECE496E5ED1}"/>
                </a:ext>
              </a:extLst>
            </p:cNvPr>
            <p:cNvSpPr txBox="1"/>
            <p:nvPr/>
          </p:nvSpPr>
          <p:spPr>
            <a:xfrm>
              <a:off x="2946912" y="4087152"/>
              <a:ext cx="17510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012D6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언어</a:t>
              </a:r>
              <a:r>
                <a:rPr lang="en-US" altLang="ko-KR" sz="1600" dirty="0">
                  <a:solidFill>
                    <a:srgbClr val="012D6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/</a:t>
              </a:r>
              <a:r>
                <a:rPr lang="ko-KR" altLang="en-US" sz="1600" dirty="0">
                  <a:solidFill>
                    <a:srgbClr val="012D6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문학</a:t>
              </a:r>
              <a:r>
                <a:rPr lang="en-US" altLang="ko-KR" sz="1600">
                  <a:solidFill>
                    <a:srgbClr val="012D6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/</a:t>
              </a:r>
              <a:r>
                <a:rPr lang="ko-KR" altLang="en-US" sz="1600">
                  <a:solidFill>
                    <a:srgbClr val="012D6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예술</a:t>
              </a:r>
              <a:endParaRPr lang="en-US" altLang="ko-KR" sz="160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EB282FC-4286-497F-9F17-2675A07F31D6}"/>
                </a:ext>
              </a:extLst>
            </p:cNvPr>
            <p:cNvGrpSpPr/>
            <p:nvPr/>
          </p:nvGrpSpPr>
          <p:grpSpPr>
            <a:xfrm>
              <a:off x="6556216" y="2850134"/>
              <a:ext cx="558853" cy="575876"/>
              <a:chOff x="6365507" y="2217292"/>
              <a:chExt cx="958340" cy="732686"/>
            </a:xfrm>
          </p:grpSpPr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0F658171-F794-4D19-970A-374A5A8C50D0}"/>
                  </a:ext>
                </a:extLst>
              </p:cNvPr>
              <p:cNvCxnSpPr/>
              <p:nvPr/>
            </p:nvCxnSpPr>
            <p:spPr>
              <a:xfrm flipV="1">
                <a:off x="6635497" y="2768182"/>
                <a:ext cx="688350" cy="181796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870775E3-B569-4DEE-94EA-3DBC64E89F83}"/>
                  </a:ext>
                </a:extLst>
              </p:cNvPr>
              <p:cNvCxnSpPr/>
              <p:nvPr/>
            </p:nvCxnSpPr>
            <p:spPr>
              <a:xfrm flipV="1">
                <a:off x="6679791" y="2217292"/>
                <a:ext cx="235077" cy="714996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C1FC7AB1-F374-4681-8AC1-3504F8D4C176}"/>
                  </a:ext>
                </a:extLst>
              </p:cNvPr>
              <p:cNvCxnSpPr/>
              <p:nvPr/>
            </p:nvCxnSpPr>
            <p:spPr>
              <a:xfrm flipH="1" flipV="1">
                <a:off x="6365507" y="2616718"/>
                <a:ext cx="269990" cy="300128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43FC6FA-BA5C-4DF0-994C-B7A82D6B492F}"/>
                </a:ext>
              </a:extLst>
            </p:cNvPr>
            <p:cNvGrpSpPr/>
            <p:nvPr/>
          </p:nvGrpSpPr>
          <p:grpSpPr>
            <a:xfrm rot="18343912">
              <a:off x="4622434" y="3089111"/>
              <a:ext cx="587254" cy="497006"/>
              <a:chOff x="6365507" y="2343244"/>
              <a:chExt cx="747162" cy="632340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94D68022-BD05-4890-B959-1C5D1193858E}"/>
                  </a:ext>
                </a:extLst>
              </p:cNvPr>
              <p:cNvCxnSpPr/>
              <p:nvPr/>
            </p:nvCxnSpPr>
            <p:spPr>
              <a:xfrm rot="3256088" flipV="1">
                <a:off x="6788502" y="2651417"/>
                <a:ext cx="179415" cy="468919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75DDE7D9-C4BC-44C6-BA1F-41B1AD3C7B10}"/>
                  </a:ext>
                </a:extLst>
              </p:cNvPr>
              <p:cNvCxnSpPr/>
              <p:nvPr/>
            </p:nvCxnSpPr>
            <p:spPr>
              <a:xfrm rot="3256088" flipH="1" flipV="1">
                <a:off x="6573975" y="2259190"/>
                <a:ext cx="450762" cy="618869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7C6B7479-C2D9-4E82-8F04-A77F492C9DBB}"/>
                  </a:ext>
                </a:extLst>
              </p:cNvPr>
              <p:cNvCxnSpPr/>
              <p:nvPr/>
            </p:nvCxnSpPr>
            <p:spPr>
              <a:xfrm flipH="1" flipV="1">
                <a:off x="6365507" y="2616718"/>
                <a:ext cx="269990" cy="300128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A086DA8-DBD1-4A24-BC11-1A1A2D7837ED}"/>
                </a:ext>
              </a:extLst>
            </p:cNvPr>
            <p:cNvGrpSpPr/>
            <p:nvPr/>
          </p:nvGrpSpPr>
          <p:grpSpPr>
            <a:xfrm rot="16047967">
              <a:off x="3928665" y="4735113"/>
              <a:ext cx="753235" cy="362677"/>
              <a:chOff x="6365507" y="2488544"/>
              <a:chExt cx="958340" cy="461434"/>
            </a:xfrm>
          </p:grpSpPr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2304D552-FB52-4AAD-95C3-DB5E9E379B46}"/>
                  </a:ext>
                </a:extLst>
              </p:cNvPr>
              <p:cNvCxnSpPr/>
              <p:nvPr/>
            </p:nvCxnSpPr>
            <p:spPr>
              <a:xfrm flipV="1">
                <a:off x="6635497" y="2768182"/>
                <a:ext cx="688350" cy="181796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7A22FBCD-B114-49B2-8523-97E327BEB898}"/>
                  </a:ext>
                </a:extLst>
              </p:cNvPr>
              <p:cNvCxnSpPr/>
              <p:nvPr/>
            </p:nvCxnSpPr>
            <p:spPr>
              <a:xfrm flipV="1">
                <a:off x="6679791" y="2488544"/>
                <a:ext cx="145894" cy="44374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48F766C7-0105-4DDB-A8B5-27D3F9371800}"/>
                  </a:ext>
                </a:extLst>
              </p:cNvPr>
              <p:cNvCxnSpPr/>
              <p:nvPr/>
            </p:nvCxnSpPr>
            <p:spPr>
              <a:xfrm flipH="1" flipV="1">
                <a:off x="6365507" y="2616718"/>
                <a:ext cx="269990" cy="300128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2867794-8555-4A07-8E21-D393C57D9A3D}"/>
                </a:ext>
              </a:extLst>
            </p:cNvPr>
            <p:cNvGrpSpPr/>
            <p:nvPr/>
          </p:nvGrpSpPr>
          <p:grpSpPr>
            <a:xfrm rot="20992495">
              <a:off x="7296043" y="3810925"/>
              <a:ext cx="638134" cy="516259"/>
              <a:chOff x="7488584" y="3571601"/>
              <a:chExt cx="811897" cy="656835"/>
            </a:xfrm>
          </p:grpSpPr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CC401AE4-9F99-43FA-AF2F-17811F9AFB95}"/>
                  </a:ext>
                </a:extLst>
              </p:cNvPr>
              <p:cNvCxnSpPr/>
              <p:nvPr/>
            </p:nvCxnSpPr>
            <p:spPr>
              <a:xfrm rot="607505" flipV="1">
                <a:off x="7514559" y="3745814"/>
                <a:ext cx="785922" cy="365136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7CB61C48-2BB6-4DA0-A712-FB6F54308B6F}"/>
                  </a:ext>
                </a:extLst>
              </p:cNvPr>
              <p:cNvCxnSpPr/>
              <p:nvPr/>
            </p:nvCxnSpPr>
            <p:spPr>
              <a:xfrm flipV="1">
                <a:off x="7488584" y="3571601"/>
                <a:ext cx="241397" cy="440416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EA2AA2D4-BE78-4870-ABB9-5D06D62BC272}"/>
                  </a:ext>
                </a:extLst>
              </p:cNvPr>
              <p:cNvCxnSpPr/>
              <p:nvPr/>
            </p:nvCxnSpPr>
            <p:spPr>
              <a:xfrm>
                <a:off x="7543832" y="4040900"/>
                <a:ext cx="380968" cy="187536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4D9125-606E-4C45-997E-6526A118CAB6}"/>
                </a:ext>
              </a:extLst>
            </p:cNvPr>
            <p:cNvSpPr txBox="1"/>
            <p:nvPr/>
          </p:nvSpPr>
          <p:spPr>
            <a:xfrm>
              <a:off x="7061253" y="4133924"/>
              <a:ext cx="329093" cy="290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AI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C458965-CB9D-4F2A-9E7F-3F47422DF465}"/>
                </a:ext>
              </a:extLst>
            </p:cNvPr>
            <p:cNvSpPr txBox="1"/>
            <p:nvPr/>
          </p:nvSpPr>
          <p:spPr>
            <a:xfrm>
              <a:off x="4473887" y="4513967"/>
              <a:ext cx="329093" cy="290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AI</a:t>
              </a:r>
              <a:endParaRPr lang="ko-KR" altLang="en-US" b="1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7520976-83DC-4411-8002-8062519338B4}"/>
                </a:ext>
              </a:extLst>
            </p:cNvPr>
            <p:cNvGrpSpPr/>
            <p:nvPr/>
          </p:nvGrpSpPr>
          <p:grpSpPr>
            <a:xfrm rot="20992495">
              <a:off x="9175304" y="2952577"/>
              <a:ext cx="813605" cy="1189022"/>
              <a:chOff x="7493954" y="3075743"/>
              <a:chExt cx="806527" cy="1537298"/>
            </a:xfrm>
          </p:grpSpPr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40217AF1-4BCC-4636-9349-C70D168B0740}"/>
                  </a:ext>
                </a:extLst>
              </p:cNvPr>
              <p:cNvCxnSpPr/>
              <p:nvPr/>
            </p:nvCxnSpPr>
            <p:spPr>
              <a:xfrm rot="607505" flipV="1">
                <a:off x="7514559" y="3745814"/>
                <a:ext cx="785922" cy="365136"/>
              </a:xfrm>
              <a:prstGeom prst="straightConnector1">
                <a:avLst/>
              </a:prstGeom>
              <a:ln w="762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DE0E56C1-05B3-4994-AE63-4656B1906C1D}"/>
                  </a:ext>
                </a:extLst>
              </p:cNvPr>
              <p:cNvCxnSpPr/>
              <p:nvPr/>
            </p:nvCxnSpPr>
            <p:spPr>
              <a:xfrm rot="607505" flipV="1">
                <a:off x="7571527" y="3075743"/>
                <a:ext cx="36976" cy="946898"/>
              </a:xfrm>
              <a:prstGeom prst="straightConnector1">
                <a:avLst/>
              </a:prstGeom>
              <a:ln w="762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7F5C1315-975D-4679-A13C-2D7AF229ED65}"/>
                  </a:ext>
                </a:extLst>
              </p:cNvPr>
              <p:cNvCxnSpPr/>
              <p:nvPr/>
            </p:nvCxnSpPr>
            <p:spPr>
              <a:xfrm rot="607505">
                <a:off x="7493954" y="4079658"/>
                <a:ext cx="480404" cy="533383"/>
              </a:xfrm>
              <a:prstGeom prst="straightConnector1">
                <a:avLst/>
              </a:prstGeom>
              <a:ln w="762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4F031D8-BC04-4CAB-9FB9-C62B3AACDC7B}"/>
                </a:ext>
              </a:extLst>
            </p:cNvPr>
            <p:cNvGrpSpPr/>
            <p:nvPr/>
          </p:nvGrpSpPr>
          <p:grpSpPr>
            <a:xfrm rot="18040775">
              <a:off x="6811626" y="858865"/>
              <a:ext cx="920539" cy="875070"/>
              <a:chOff x="7387950" y="3440243"/>
              <a:chExt cx="912531" cy="1131386"/>
            </a:xfrm>
          </p:grpSpPr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6833A040-A990-47C9-92F7-3651D18CCF30}"/>
                  </a:ext>
                </a:extLst>
              </p:cNvPr>
              <p:cNvCxnSpPr/>
              <p:nvPr/>
            </p:nvCxnSpPr>
            <p:spPr>
              <a:xfrm rot="607505" flipV="1">
                <a:off x="7514559" y="3745814"/>
                <a:ext cx="785922" cy="365136"/>
              </a:xfrm>
              <a:prstGeom prst="straightConnector1">
                <a:avLst/>
              </a:prstGeom>
              <a:ln w="762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0861914B-DF98-43AF-A724-D39CA53BD744}"/>
                  </a:ext>
                </a:extLst>
              </p:cNvPr>
              <p:cNvCxnSpPr/>
              <p:nvPr/>
            </p:nvCxnSpPr>
            <p:spPr>
              <a:xfrm rot="3559225" flipH="1" flipV="1">
                <a:off x="7355745" y="3472448"/>
                <a:ext cx="468988" cy="404578"/>
              </a:xfrm>
              <a:prstGeom prst="straightConnector1">
                <a:avLst/>
              </a:prstGeom>
              <a:ln w="762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D0F2CE14-25F1-4B41-A43E-78FF9B8EA474}"/>
                  </a:ext>
                </a:extLst>
              </p:cNvPr>
              <p:cNvCxnSpPr/>
              <p:nvPr/>
            </p:nvCxnSpPr>
            <p:spPr>
              <a:xfrm rot="3559225" flipV="1">
                <a:off x="7414410" y="4156167"/>
                <a:ext cx="648876" cy="182047"/>
              </a:xfrm>
              <a:prstGeom prst="straightConnector1">
                <a:avLst/>
              </a:prstGeom>
              <a:ln w="762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5E6022D-8974-4140-883B-F192A090BAA1}"/>
                </a:ext>
              </a:extLst>
            </p:cNvPr>
            <p:cNvGrpSpPr/>
            <p:nvPr/>
          </p:nvGrpSpPr>
          <p:grpSpPr>
            <a:xfrm rot="13932314">
              <a:off x="3164117" y="974140"/>
              <a:ext cx="920539" cy="875070"/>
              <a:chOff x="7387950" y="3440243"/>
              <a:chExt cx="912531" cy="1131386"/>
            </a:xfrm>
          </p:grpSpPr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6670AD18-0E88-4821-A0B3-A05D8565C7C1}"/>
                  </a:ext>
                </a:extLst>
              </p:cNvPr>
              <p:cNvCxnSpPr/>
              <p:nvPr/>
            </p:nvCxnSpPr>
            <p:spPr>
              <a:xfrm rot="607505" flipV="1">
                <a:off x="7514559" y="3745814"/>
                <a:ext cx="785922" cy="365136"/>
              </a:xfrm>
              <a:prstGeom prst="straightConnector1">
                <a:avLst/>
              </a:prstGeom>
              <a:ln w="762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9F519968-9194-4BC0-ACF7-E9AEBCBAA9A0}"/>
                  </a:ext>
                </a:extLst>
              </p:cNvPr>
              <p:cNvCxnSpPr/>
              <p:nvPr/>
            </p:nvCxnSpPr>
            <p:spPr>
              <a:xfrm rot="3559225" flipH="1" flipV="1">
                <a:off x="7355745" y="3472448"/>
                <a:ext cx="468988" cy="404578"/>
              </a:xfrm>
              <a:prstGeom prst="straightConnector1">
                <a:avLst/>
              </a:prstGeom>
              <a:ln w="762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EAA9C98B-6874-4703-8900-1A2E71BB04A5}"/>
                  </a:ext>
                </a:extLst>
              </p:cNvPr>
              <p:cNvCxnSpPr/>
              <p:nvPr/>
            </p:nvCxnSpPr>
            <p:spPr>
              <a:xfrm rot="3559225" flipV="1">
                <a:off x="7414410" y="4156167"/>
                <a:ext cx="648876" cy="182047"/>
              </a:xfrm>
              <a:prstGeom prst="straightConnector1">
                <a:avLst/>
              </a:prstGeom>
              <a:ln w="762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02393FD-BD02-405D-90E2-7ACB57BACE1C}"/>
                </a:ext>
              </a:extLst>
            </p:cNvPr>
            <p:cNvGrpSpPr/>
            <p:nvPr/>
          </p:nvGrpSpPr>
          <p:grpSpPr>
            <a:xfrm rot="12115841">
              <a:off x="2179301" y="3773923"/>
              <a:ext cx="508540" cy="625382"/>
              <a:chOff x="7446560" y="3584034"/>
              <a:chExt cx="504117" cy="776526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D654D3FE-2B54-473B-8B02-83CD979F7B43}"/>
                  </a:ext>
                </a:extLst>
              </p:cNvPr>
              <p:cNvCxnSpPr/>
              <p:nvPr/>
            </p:nvCxnSpPr>
            <p:spPr>
              <a:xfrm rot="9484159" flipH="1" flipV="1">
                <a:off x="7498352" y="3903126"/>
                <a:ext cx="452325" cy="130238"/>
              </a:xfrm>
              <a:prstGeom prst="straightConnector1">
                <a:avLst/>
              </a:prstGeom>
              <a:ln w="762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488206F8-01DD-46FB-B0A1-1F7C5E2061A6}"/>
                  </a:ext>
                </a:extLst>
              </p:cNvPr>
              <p:cNvCxnSpPr/>
              <p:nvPr/>
            </p:nvCxnSpPr>
            <p:spPr>
              <a:xfrm rot="9484159" flipH="1">
                <a:off x="7446560" y="3584034"/>
                <a:ext cx="240487" cy="379126"/>
              </a:xfrm>
              <a:prstGeom prst="straightConnector1">
                <a:avLst/>
              </a:prstGeom>
              <a:ln w="762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054AF6A6-3E3C-45F9-9A4B-8D402B33A12A}"/>
                  </a:ext>
                </a:extLst>
              </p:cNvPr>
              <p:cNvCxnSpPr/>
              <p:nvPr/>
            </p:nvCxnSpPr>
            <p:spPr>
              <a:xfrm rot="9484159" flipH="1" flipV="1">
                <a:off x="7580103" y="3973755"/>
                <a:ext cx="164967" cy="386805"/>
              </a:xfrm>
              <a:prstGeom prst="straightConnector1">
                <a:avLst/>
              </a:prstGeom>
              <a:ln w="762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E00ADD-7DDB-44E0-9078-4EFF00BE502C}"/>
                </a:ext>
              </a:extLst>
            </p:cNvPr>
            <p:cNvSpPr txBox="1"/>
            <p:nvPr/>
          </p:nvSpPr>
          <p:spPr>
            <a:xfrm>
              <a:off x="10017769" y="309172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>
                  <a:solidFill>
                    <a:srgbClr val="012D6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자율주행</a:t>
              </a:r>
              <a:endParaRPr lang="en-US" altLang="ko-KR" sz="160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138BE37-801F-4433-AD3B-127D77CAE26C}"/>
                </a:ext>
              </a:extLst>
            </p:cNvPr>
            <p:cNvSpPr txBox="1"/>
            <p:nvPr/>
          </p:nvSpPr>
          <p:spPr>
            <a:xfrm>
              <a:off x="7729151" y="1085710"/>
              <a:ext cx="2380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>
                  <a:solidFill>
                    <a:srgbClr val="012D6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신약을 만드는 인공지능</a:t>
              </a:r>
              <a:endParaRPr lang="ko-KR" altLang="en-US" sz="1600" dirty="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B6CC644-66DA-430A-8B23-FB1069C106CE}"/>
                </a:ext>
              </a:extLst>
            </p:cNvPr>
            <p:cNvSpPr txBox="1"/>
            <p:nvPr/>
          </p:nvSpPr>
          <p:spPr>
            <a:xfrm>
              <a:off x="1308837" y="1370013"/>
              <a:ext cx="2100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>
                  <a:solidFill>
                    <a:srgbClr val="012D6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인공지능 전자레인지</a:t>
              </a:r>
              <a:endParaRPr lang="en-US" altLang="ko-KR" sz="160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0C34A3E-EF09-41D2-93A9-2A8A917322B9}"/>
                </a:ext>
              </a:extLst>
            </p:cNvPr>
            <p:cNvSpPr txBox="1"/>
            <p:nvPr/>
          </p:nvSpPr>
          <p:spPr>
            <a:xfrm>
              <a:off x="1874420" y="3339410"/>
              <a:ext cx="16930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>
                  <a:solidFill>
                    <a:srgbClr val="012D6A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실시간 자동번역</a:t>
              </a:r>
              <a:endParaRPr lang="en-US" altLang="ko-KR" sz="160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72EBCA4-4C11-4386-BA0B-AB3163B1279C}"/>
                </a:ext>
              </a:extLst>
            </p:cNvPr>
            <p:cNvGrpSpPr/>
            <p:nvPr/>
          </p:nvGrpSpPr>
          <p:grpSpPr>
            <a:xfrm>
              <a:off x="8443529" y="2159441"/>
              <a:ext cx="337756" cy="422889"/>
              <a:chOff x="8835203" y="1329598"/>
              <a:chExt cx="429726" cy="538041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B796089-9E8D-4AA3-8155-F42F3BDB339F}"/>
                  </a:ext>
                </a:extLst>
              </p:cNvPr>
              <p:cNvSpPr/>
              <p:nvPr/>
            </p:nvSpPr>
            <p:spPr>
              <a:xfrm>
                <a:off x="9135983" y="1738693"/>
                <a:ext cx="128946" cy="12894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813A50CF-DA3F-4407-8D62-6D18A0729BC6}"/>
                  </a:ext>
                </a:extLst>
              </p:cNvPr>
              <p:cNvSpPr/>
              <p:nvPr/>
            </p:nvSpPr>
            <p:spPr>
              <a:xfrm>
                <a:off x="8995118" y="1543482"/>
                <a:ext cx="128946" cy="12894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1EE95A78-414E-44A3-BAAF-8E2C16D15FDD}"/>
                  </a:ext>
                </a:extLst>
              </p:cNvPr>
              <p:cNvSpPr/>
              <p:nvPr/>
            </p:nvSpPr>
            <p:spPr>
              <a:xfrm>
                <a:off x="8835203" y="1329598"/>
                <a:ext cx="128946" cy="12894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E5631E9-ACFC-4513-8638-0F2A6C8C4C80}"/>
                </a:ext>
              </a:extLst>
            </p:cNvPr>
            <p:cNvGrpSpPr/>
            <p:nvPr/>
          </p:nvGrpSpPr>
          <p:grpSpPr>
            <a:xfrm rot="17896148">
              <a:off x="5386065" y="855970"/>
              <a:ext cx="337756" cy="422889"/>
              <a:chOff x="8835203" y="1329598"/>
              <a:chExt cx="429726" cy="538041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5570A578-5DA9-4ECC-8A3C-0470C51BD051}"/>
                  </a:ext>
                </a:extLst>
              </p:cNvPr>
              <p:cNvSpPr/>
              <p:nvPr/>
            </p:nvSpPr>
            <p:spPr>
              <a:xfrm>
                <a:off x="9135983" y="1738693"/>
                <a:ext cx="128946" cy="12894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7481102D-BDC9-4E7B-A242-BBB62E840E05}"/>
                  </a:ext>
                </a:extLst>
              </p:cNvPr>
              <p:cNvSpPr/>
              <p:nvPr/>
            </p:nvSpPr>
            <p:spPr>
              <a:xfrm>
                <a:off x="8995118" y="1543482"/>
                <a:ext cx="128946" cy="12894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CFC1D8BF-C5E8-430C-8EC0-AD15F86D2DDC}"/>
                  </a:ext>
                </a:extLst>
              </p:cNvPr>
              <p:cNvSpPr/>
              <p:nvPr/>
            </p:nvSpPr>
            <p:spPr>
              <a:xfrm>
                <a:off x="8835203" y="1329598"/>
                <a:ext cx="128946" cy="12894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0FE1B2C-78C8-4183-B93A-698ED896B37B}"/>
                </a:ext>
              </a:extLst>
            </p:cNvPr>
            <p:cNvGrpSpPr/>
            <p:nvPr/>
          </p:nvGrpSpPr>
          <p:grpSpPr>
            <a:xfrm rot="14527096">
              <a:off x="2770563" y="2709927"/>
              <a:ext cx="337756" cy="422889"/>
              <a:chOff x="8835203" y="1329598"/>
              <a:chExt cx="429726" cy="538041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350BEA27-BA9A-4D87-B988-96C17E46B54F}"/>
                  </a:ext>
                </a:extLst>
              </p:cNvPr>
              <p:cNvSpPr/>
              <p:nvPr/>
            </p:nvSpPr>
            <p:spPr>
              <a:xfrm>
                <a:off x="9135983" y="1738693"/>
                <a:ext cx="128946" cy="12894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28858299-19C2-4F37-9EC2-859E9FE3986F}"/>
                  </a:ext>
                </a:extLst>
              </p:cNvPr>
              <p:cNvSpPr/>
              <p:nvPr/>
            </p:nvSpPr>
            <p:spPr>
              <a:xfrm>
                <a:off x="8995118" y="1543482"/>
                <a:ext cx="128946" cy="12894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3AE4F9EE-3520-4196-B40E-AB330281BE04}"/>
                  </a:ext>
                </a:extLst>
              </p:cNvPr>
              <p:cNvSpPr/>
              <p:nvPr/>
            </p:nvSpPr>
            <p:spPr>
              <a:xfrm>
                <a:off x="8835203" y="1329598"/>
                <a:ext cx="128946" cy="12894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C8DD210-2251-44B7-A14D-A49166171649}"/>
                </a:ext>
              </a:extLst>
            </p:cNvPr>
            <p:cNvSpPr txBox="1"/>
            <p:nvPr/>
          </p:nvSpPr>
          <p:spPr>
            <a:xfrm>
              <a:off x="4831564" y="1878724"/>
              <a:ext cx="1560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>
                  <a:solidFill>
                    <a:srgbClr val="00B0F0"/>
                  </a:solidFill>
                </a:rPr>
                <a:t>기존 학과 전공</a:t>
              </a:r>
              <a:endParaRPr lang="en-US" altLang="ko-KR" sz="1600" b="1">
                <a:solidFill>
                  <a:srgbClr val="00B0F0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1CBA1C3-1A67-40F2-8CB1-71F7156E7A59}"/>
                </a:ext>
              </a:extLst>
            </p:cNvPr>
            <p:cNvSpPr/>
            <p:nvPr/>
          </p:nvSpPr>
          <p:spPr>
            <a:xfrm>
              <a:off x="2794965" y="3888062"/>
              <a:ext cx="1966799" cy="721046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4EFA333-DC6E-4D2C-9442-7F9A32BD021E}"/>
                </a:ext>
              </a:extLst>
            </p:cNvPr>
            <p:cNvSpPr/>
            <p:nvPr/>
          </p:nvSpPr>
          <p:spPr>
            <a:xfrm>
              <a:off x="3659488" y="2068235"/>
              <a:ext cx="1403456" cy="721046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15CC3B6-58E6-4AA2-BE30-024CE9736F4F}"/>
                </a:ext>
              </a:extLst>
            </p:cNvPr>
            <p:cNvSpPr/>
            <p:nvPr/>
          </p:nvSpPr>
          <p:spPr>
            <a:xfrm>
              <a:off x="6339646" y="1975153"/>
              <a:ext cx="1403456" cy="721046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B0BC2CB-8110-45DE-A937-FF9F42BF2B93}"/>
                </a:ext>
              </a:extLst>
            </p:cNvPr>
            <p:cNvSpPr/>
            <p:nvPr/>
          </p:nvSpPr>
          <p:spPr>
            <a:xfrm>
              <a:off x="7729151" y="3287966"/>
              <a:ext cx="1403456" cy="721046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B2C36553-B519-490E-ADCA-6960DDC76D86}"/>
                </a:ext>
              </a:extLst>
            </p:cNvPr>
            <p:cNvSpPr/>
            <p:nvPr/>
          </p:nvSpPr>
          <p:spPr>
            <a:xfrm>
              <a:off x="5020730" y="3856247"/>
              <a:ext cx="1916424" cy="1745493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F81DD1E-1DA8-4ECB-8865-4A05EE388207}"/>
                </a:ext>
              </a:extLst>
            </p:cNvPr>
            <p:cNvSpPr txBox="1"/>
            <p:nvPr/>
          </p:nvSpPr>
          <p:spPr>
            <a:xfrm>
              <a:off x="6534997" y="3471733"/>
              <a:ext cx="329093" cy="290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AI</a:t>
              </a:r>
              <a:endParaRPr lang="ko-KR" altLang="en-US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70103E7-F969-40A0-9EFF-7EB72A8194A7}"/>
                </a:ext>
              </a:extLst>
            </p:cNvPr>
            <p:cNvSpPr txBox="1"/>
            <p:nvPr/>
          </p:nvSpPr>
          <p:spPr>
            <a:xfrm>
              <a:off x="5002710" y="3442560"/>
              <a:ext cx="329093" cy="290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AI</a:t>
              </a:r>
              <a:endParaRPr lang="ko-KR" altLang="en-US" b="1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3065665-0F19-4B7B-BDE3-91A2F3BF0FEE}"/>
                </a:ext>
              </a:extLst>
            </p:cNvPr>
            <p:cNvSpPr txBox="1"/>
            <p:nvPr/>
          </p:nvSpPr>
          <p:spPr>
            <a:xfrm>
              <a:off x="5043422" y="4447820"/>
              <a:ext cx="18774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>
                  <a:solidFill>
                    <a:srgbClr val="FFFF00"/>
                  </a:solidFill>
                </a:rPr>
                <a:t>인공지능전공</a:t>
              </a:r>
              <a:endParaRPr lang="en-US" altLang="ko-KR" sz="2200" b="1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2472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115638"/>
            <a:ext cx="10360632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값 싼 기계를 값비싼 기계처럼 인공지능으로 학습할 수 없을까</a:t>
            </a: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Picture 2" descr="GE, 산부인과 전용 초음파 '볼루손 스위프트' 출시 &lt; 의료기기 &lt; 제약 &lt; 기사본문 - 메디칼업저버">
            <a:extLst>
              <a:ext uri="{FF2B5EF4-FFF2-40B4-BE49-F238E27FC236}">
                <a16:creationId xmlns:a16="http://schemas.microsoft.com/office/drawing/2014/main" id="{E2F1338D-65E2-495E-8AB0-49775F70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993" y="1306429"/>
            <a:ext cx="1843672" cy="283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의료기기정보 | 건국대학교병원">
            <a:extLst>
              <a:ext uri="{FF2B5EF4-FFF2-40B4-BE49-F238E27FC236}">
                <a16:creationId xmlns:a16="http://schemas.microsoft.com/office/drawing/2014/main" id="{5AB9BC9B-F7DF-4643-AB4B-AA1E728C9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949" y="1571399"/>
            <a:ext cx="3848099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FB3A8F-6ADF-42F3-AC99-B032E95FFAF3}"/>
              </a:ext>
            </a:extLst>
          </p:cNvPr>
          <p:cNvSpPr txBox="1"/>
          <p:nvPr/>
        </p:nvSpPr>
        <p:spPr>
          <a:xfrm>
            <a:off x="2065879" y="1137152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초음파 진단 기기</a:t>
            </a:r>
            <a:endParaRPr lang="en-US" altLang="ko-KR" sz="1600">
              <a:solidFill>
                <a:srgbClr val="012D6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49EC9-23B6-4261-9F57-CAAC38B14143}"/>
              </a:ext>
            </a:extLst>
          </p:cNvPr>
          <p:cNvSpPr txBox="1"/>
          <p:nvPr/>
        </p:nvSpPr>
        <p:spPr>
          <a:xfrm>
            <a:off x="8149817" y="1137152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MRI </a:t>
            </a:r>
            <a:r>
              <a:rPr lang="ko-KR" altLang="en-US" sz="160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진단 기기</a:t>
            </a:r>
            <a:endParaRPr lang="en-US" altLang="ko-KR" sz="1600">
              <a:solidFill>
                <a:srgbClr val="012D6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Picture 10" descr="건강정보 - 차케어스">
            <a:extLst>
              <a:ext uri="{FF2B5EF4-FFF2-40B4-BE49-F238E27FC236}">
                <a16:creationId xmlns:a16="http://schemas.microsoft.com/office/drawing/2014/main" id="{80734A70-E579-4373-A5F3-4470F8FB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454" y="4500060"/>
            <a:ext cx="21907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척추 mri 판독 부탁드립니다 - 전문의상담">
            <a:extLst>
              <a:ext uri="{FF2B5EF4-FFF2-40B4-BE49-F238E27FC236}">
                <a16:creationId xmlns:a16="http://schemas.microsoft.com/office/drawing/2014/main" id="{3D6E1A6F-947F-47AC-8892-BEDA558AF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446" y="4433913"/>
            <a:ext cx="1913468" cy="191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CAD2D6D-432C-4C6D-9A0E-AE8F082D37F5}"/>
              </a:ext>
            </a:extLst>
          </p:cNvPr>
          <p:cNvSpPr/>
          <p:nvPr/>
        </p:nvSpPr>
        <p:spPr>
          <a:xfrm>
            <a:off x="4997286" y="3658432"/>
            <a:ext cx="1295400" cy="95673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4CBC0-CEA4-4D95-BE6E-56E8265D279A}"/>
              </a:ext>
            </a:extLst>
          </p:cNvPr>
          <p:cNvSpPr txBox="1"/>
          <p:nvPr/>
        </p:nvSpPr>
        <p:spPr>
          <a:xfrm>
            <a:off x="4786453" y="3194859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인공지능 학습</a:t>
            </a:r>
            <a:endParaRPr lang="en-US" altLang="ko-KR" sz="1600">
              <a:solidFill>
                <a:srgbClr val="012D6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56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115638"/>
            <a:ext cx="10360632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우리가 살아갈 세상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3D68A2B-331D-4AB9-A829-F20FBDFADD32}"/>
              </a:ext>
            </a:extLst>
          </p:cNvPr>
          <p:cNvCxnSpPr/>
          <p:nvPr/>
        </p:nvCxnSpPr>
        <p:spPr>
          <a:xfrm>
            <a:off x="600086" y="2821429"/>
            <a:ext cx="1119144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0F58F2-3B9F-4966-8890-C0B94769A15A}"/>
              </a:ext>
            </a:extLst>
          </p:cNvPr>
          <p:cNvSpPr txBox="1"/>
          <p:nvPr/>
        </p:nvSpPr>
        <p:spPr>
          <a:xfrm>
            <a:off x="924184" y="245209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1750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29A8A16-D042-471B-8B18-33AB9A6D0A15}"/>
              </a:ext>
            </a:extLst>
          </p:cNvPr>
          <p:cNvCxnSpPr/>
          <p:nvPr/>
        </p:nvCxnSpPr>
        <p:spPr>
          <a:xfrm>
            <a:off x="1269791" y="2821429"/>
            <a:ext cx="0" cy="4317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4C9BF9-96F4-42EA-AFBC-49EB9DA8D8AB}"/>
              </a:ext>
            </a:extLst>
          </p:cNvPr>
          <p:cNvSpPr txBox="1"/>
          <p:nvPr/>
        </p:nvSpPr>
        <p:spPr>
          <a:xfrm>
            <a:off x="2127206" y="245704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1910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6AAEB5D-034B-44DF-A8AD-C75F74914BAB}"/>
              </a:ext>
            </a:extLst>
          </p:cNvPr>
          <p:cNvCxnSpPr/>
          <p:nvPr/>
        </p:nvCxnSpPr>
        <p:spPr>
          <a:xfrm>
            <a:off x="2472813" y="2826376"/>
            <a:ext cx="0" cy="9261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9991EC-3C25-4A3C-A771-CEE389B37E2F}"/>
              </a:ext>
            </a:extLst>
          </p:cNvPr>
          <p:cNvSpPr txBox="1"/>
          <p:nvPr/>
        </p:nvSpPr>
        <p:spPr>
          <a:xfrm>
            <a:off x="4094621" y="245843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2007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6D9C15-4BE7-4E9A-B64F-454AE851D7F2}"/>
              </a:ext>
            </a:extLst>
          </p:cNvPr>
          <p:cNvCxnSpPr/>
          <p:nvPr/>
        </p:nvCxnSpPr>
        <p:spPr>
          <a:xfrm>
            <a:off x="4440228" y="2827763"/>
            <a:ext cx="0" cy="10332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1D72C52-7846-4696-AFE9-1869BCD32ED2}"/>
              </a:ext>
            </a:extLst>
          </p:cNvPr>
          <p:cNvSpPr txBox="1"/>
          <p:nvPr/>
        </p:nvSpPr>
        <p:spPr>
          <a:xfrm>
            <a:off x="655449" y="3383223"/>
            <a:ext cx="69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대량생산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4A71C3-D139-48F7-A2CF-4F5B8F455224}"/>
              </a:ext>
            </a:extLst>
          </p:cNvPr>
          <p:cNvSpPr txBox="1"/>
          <p:nvPr/>
        </p:nvSpPr>
        <p:spPr>
          <a:xfrm>
            <a:off x="2055198" y="3987450"/>
            <a:ext cx="69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극단적 </a:t>
            </a:r>
            <a:endParaRPr lang="en-US" altLang="ko-KR" dirty="0"/>
          </a:p>
          <a:p>
            <a:pPr algn="ctr"/>
            <a:r>
              <a:rPr lang="ko-KR" altLang="en-US" dirty="0"/>
              <a:t>대량생산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E3825-BDBF-42A0-9CA2-88BC4D66425A}"/>
              </a:ext>
            </a:extLst>
          </p:cNvPr>
          <p:cNvSpPr txBox="1"/>
          <p:nvPr/>
        </p:nvSpPr>
        <p:spPr>
          <a:xfrm>
            <a:off x="4163431" y="3987450"/>
            <a:ext cx="553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개인화</a:t>
            </a:r>
            <a:endParaRPr lang="en-US" altLang="ko-KR" dirty="0"/>
          </a:p>
          <a:p>
            <a:pPr algn="ctr"/>
            <a:r>
              <a:rPr lang="ko-KR" altLang="en-US" dirty="0"/>
              <a:t>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BB9FF0-CA83-4D33-91F1-15B98F48E5F5}"/>
              </a:ext>
            </a:extLst>
          </p:cNvPr>
          <p:cNvSpPr txBox="1"/>
          <p:nvPr/>
        </p:nvSpPr>
        <p:spPr>
          <a:xfrm>
            <a:off x="4905085" y="245209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2012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22292A-E3F7-4C31-92A4-D5FFC73DC49F}"/>
              </a:ext>
            </a:extLst>
          </p:cNvPr>
          <p:cNvCxnSpPr/>
          <p:nvPr/>
        </p:nvCxnSpPr>
        <p:spPr>
          <a:xfrm>
            <a:off x="5250692" y="2821429"/>
            <a:ext cx="0" cy="4317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515E84-0FDE-4DE2-8A4A-69D9296651E0}"/>
              </a:ext>
            </a:extLst>
          </p:cNvPr>
          <p:cNvSpPr txBox="1"/>
          <p:nvPr/>
        </p:nvSpPr>
        <p:spPr>
          <a:xfrm>
            <a:off x="4812111" y="3383223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심층</a:t>
            </a:r>
            <a:endParaRPr lang="en-US" altLang="ko-KR" dirty="0"/>
          </a:p>
          <a:p>
            <a:pPr algn="ctr"/>
            <a:r>
              <a:rPr lang="ko-KR" altLang="en-US" dirty="0"/>
              <a:t>신경망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DD9ADD-CD62-44D1-9F00-96EF3A4B4F1A}"/>
              </a:ext>
            </a:extLst>
          </p:cNvPr>
          <p:cNvSpPr txBox="1"/>
          <p:nvPr/>
        </p:nvSpPr>
        <p:spPr>
          <a:xfrm>
            <a:off x="5872439" y="245209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2016</a:t>
            </a:r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9EC75F1-7547-4AF1-AD47-39A78B8FE9FA}"/>
              </a:ext>
            </a:extLst>
          </p:cNvPr>
          <p:cNvCxnSpPr/>
          <p:nvPr/>
        </p:nvCxnSpPr>
        <p:spPr>
          <a:xfrm>
            <a:off x="6218046" y="2821429"/>
            <a:ext cx="0" cy="10396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993C15-BF28-4355-96CB-F0E10C26DAE8}"/>
              </a:ext>
            </a:extLst>
          </p:cNvPr>
          <p:cNvSpPr txBox="1"/>
          <p:nvPr/>
        </p:nvSpPr>
        <p:spPr>
          <a:xfrm>
            <a:off x="5583097" y="3987450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+</a:t>
            </a:r>
            <a:r>
              <a:rPr lang="ko-KR" altLang="en-US" dirty="0" err="1"/>
              <a:t>강화학습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39E75-A390-47E2-9195-1336130C0A48}"/>
              </a:ext>
            </a:extLst>
          </p:cNvPr>
          <p:cNvSpPr txBox="1"/>
          <p:nvPr/>
        </p:nvSpPr>
        <p:spPr>
          <a:xfrm>
            <a:off x="3168957" y="242088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1980</a:t>
            </a: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A15626B-35BB-4B86-B4E0-568902D4FB38}"/>
              </a:ext>
            </a:extLst>
          </p:cNvPr>
          <p:cNvCxnSpPr/>
          <p:nvPr/>
        </p:nvCxnSpPr>
        <p:spPr>
          <a:xfrm>
            <a:off x="3514564" y="2790220"/>
            <a:ext cx="0" cy="4317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EBBB75-8499-4861-BFAD-E4F0C89DE82F}"/>
              </a:ext>
            </a:extLst>
          </p:cNvPr>
          <p:cNvSpPr txBox="1"/>
          <p:nvPr/>
        </p:nvSpPr>
        <p:spPr>
          <a:xfrm>
            <a:off x="3158289" y="3383223"/>
            <a:ext cx="7125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Universal</a:t>
            </a:r>
          </a:p>
          <a:p>
            <a:pPr algn="ctr"/>
            <a:r>
              <a:rPr lang="en-US" altLang="ko-KR" dirty="0"/>
              <a:t>Machine</a:t>
            </a:r>
          </a:p>
          <a:p>
            <a:pPr algn="ctr"/>
            <a:r>
              <a:rPr lang="ko-KR" altLang="en-US" dirty="0"/>
              <a:t>보급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E6B8403-87FF-41DF-ADDA-3E7957F4335C}"/>
              </a:ext>
            </a:extLst>
          </p:cNvPr>
          <p:cNvGrpSpPr/>
          <p:nvPr/>
        </p:nvGrpSpPr>
        <p:grpSpPr>
          <a:xfrm>
            <a:off x="6897970" y="860113"/>
            <a:ext cx="4540411" cy="4188661"/>
            <a:chOff x="3825796" y="1164597"/>
            <a:chExt cx="4540411" cy="4188661"/>
          </a:xfrm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BEC4F61E-D0D8-4000-A9DC-14DFD7A278B5}"/>
                </a:ext>
              </a:extLst>
            </p:cNvPr>
            <p:cNvSpPr>
              <a:spLocks/>
            </p:cNvSpPr>
            <p:nvPr/>
          </p:nvSpPr>
          <p:spPr bwMode="blackWhite">
            <a:xfrm>
              <a:off x="4164340" y="1164597"/>
              <a:ext cx="3779088" cy="1775240"/>
            </a:xfrm>
            <a:custGeom>
              <a:avLst/>
              <a:gdLst>
                <a:gd name="T0" fmla="*/ 2147483647 w 1553"/>
                <a:gd name="T1" fmla="*/ 2147483647 h 753"/>
                <a:gd name="T2" fmla="*/ 2147483647 w 1553"/>
                <a:gd name="T3" fmla="*/ 2147483647 h 753"/>
                <a:gd name="T4" fmla="*/ 2147483647 w 1553"/>
                <a:gd name="T5" fmla="*/ 2147483647 h 753"/>
                <a:gd name="T6" fmla="*/ 2147483647 w 1553"/>
                <a:gd name="T7" fmla="*/ 2147483647 h 753"/>
                <a:gd name="T8" fmla="*/ 2147483647 w 1553"/>
                <a:gd name="T9" fmla="*/ 2147483647 h 753"/>
                <a:gd name="T10" fmla="*/ 2147483647 w 1553"/>
                <a:gd name="T11" fmla="*/ 2147483647 h 753"/>
                <a:gd name="T12" fmla="*/ 2147483647 w 1553"/>
                <a:gd name="T13" fmla="*/ 2147483647 h 753"/>
                <a:gd name="T14" fmla="*/ 2147483647 w 1553"/>
                <a:gd name="T15" fmla="*/ 2147483647 h 753"/>
                <a:gd name="T16" fmla="*/ 2147483647 w 1553"/>
                <a:gd name="T17" fmla="*/ 2147483647 h 753"/>
                <a:gd name="T18" fmla="*/ 2147483647 w 1553"/>
                <a:gd name="T19" fmla="*/ 2147483647 h 753"/>
                <a:gd name="T20" fmla="*/ 2147483647 w 1553"/>
                <a:gd name="T21" fmla="*/ 2147483647 h 753"/>
                <a:gd name="T22" fmla="*/ 2147483647 w 1553"/>
                <a:gd name="T23" fmla="*/ 2147483647 h 753"/>
                <a:gd name="T24" fmla="*/ 2147483647 w 1553"/>
                <a:gd name="T25" fmla="*/ 2147483647 h 753"/>
                <a:gd name="T26" fmla="*/ 2147483647 w 1553"/>
                <a:gd name="T27" fmla="*/ 0 h 753"/>
                <a:gd name="T28" fmla="*/ 2147483647 w 1553"/>
                <a:gd name="T29" fmla="*/ 2147483647 h 753"/>
                <a:gd name="T30" fmla="*/ 2147483647 w 1553"/>
                <a:gd name="T31" fmla="*/ 2147483647 h 753"/>
                <a:gd name="T32" fmla="*/ 2147483647 w 1553"/>
                <a:gd name="T33" fmla="*/ 2147483647 h 753"/>
                <a:gd name="T34" fmla="*/ 2147483647 w 1553"/>
                <a:gd name="T35" fmla="*/ 2147483647 h 753"/>
                <a:gd name="T36" fmla="*/ 2147483647 w 1553"/>
                <a:gd name="T37" fmla="*/ 2147483647 h 753"/>
                <a:gd name="T38" fmla="*/ 2147483647 w 1553"/>
                <a:gd name="T39" fmla="*/ 2147483647 h 753"/>
                <a:gd name="T40" fmla="*/ 2147483647 w 1553"/>
                <a:gd name="T41" fmla="*/ 2147483647 h 753"/>
                <a:gd name="T42" fmla="*/ 2147483647 w 1553"/>
                <a:gd name="T43" fmla="*/ 2147483647 h 753"/>
                <a:gd name="T44" fmla="*/ 2147483647 w 1553"/>
                <a:gd name="T45" fmla="*/ 2147483647 h 753"/>
                <a:gd name="T46" fmla="*/ 2147483647 w 1553"/>
                <a:gd name="T47" fmla="*/ 2147483647 h 753"/>
                <a:gd name="T48" fmla="*/ 2147483647 w 1553"/>
                <a:gd name="T49" fmla="*/ 2147483647 h 753"/>
                <a:gd name="T50" fmla="*/ 2147483647 w 1553"/>
                <a:gd name="T51" fmla="*/ 2147483647 h 753"/>
                <a:gd name="T52" fmla="*/ 2147483647 w 1553"/>
                <a:gd name="T53" fmla="*/ 2147483647 h 753"/>
                <a:gd name="T54" fmla="*/ 2147483647 w 1553"/>
                <a:gd name="T55" fmla="*/ 2147483647 h 753"/>
                <a:gd name="T56" fmla="*/ 2147483647 w 1553"/>
                <a:gd name="T57" fmla="*/ 2147483647 h 753"/>
                <a:gd name="T58" fmla="*/ 2147483647 w 1553"/>
                <a:gd name="T59" fmla="*/ 2147483647 h 753"/>
                <a:gd name="T60" fmla="*/ 2147483647 w 1553"/>
                <a:gd name="T61" fmla="*/ 2147483647 h 753"/>
                <a:gd name="T62" fmla="*/ 2147483647 w 1553"/>
                <a:gd name="T63" fmla="*/ 2147483647 h 753"/>
                <a:gd name="T64" fmla="*/ 2147483647 w 1553"/>
                <a:gd name="T65" fmla="*/ 2147483647 h 753"/>
                <a:gd name="T66" fmla="*/ 0 w 1553"/>
                <a:gd name="T67" fmla="*/ 2147483647 h 753"/>
                <a:gd name="T68" fmla="*/ 2147483647 w 1553"/>
                <a:gd name="T69" fmla="*/ 2147483647 h 753"/>
                <a:gd name="T70" fmla="*/ 2147483647 w 1553"/>
                <a:gd name="T71" fmla="*/ 2147483647 h 753"/>
                <a:gd name="T72" fmla="*/ 2147483647 w 1553"/>
                <a:gd name="T73" fmla="*/ 2147483647 h 753"/>
                <a:gd name="T74" fmla="*/ 2147483647 w 1553"/>
                <a:gd name="T75" fmla="*/ 2147483647 h 753"/>
                <a:gd name="T76" fmla="*/ 2147483647 w 1553"/>
                <a:gd name="T77" fmla="*/ 2147483647 h 753"/>
                <a:gd name="T78" fmla="*/ 2147483647 w 1553"/>
                <a:gd name="T79" fmla="*/ 2147483647 h 753"/>
                <a:gd name="T80" fmla="*/ 2147483647 w 1553"/>
                <a:gd name="T81" fmla="*/ 2147483647 h 753"/>
                <a:gd name="T82" fmla="*/ 2147483647 w 1553"/>
                <a:gd name="T83" fmla="*/ 2147483647 h 753"/>
                <a:gd name="T84" fmla="*/ 2147483647 w 1553"/>
                <a:gd name="T85" fmla="*/ 2147483647 h 753"/>
                <a:gd name="T86" fmla="*/ 2147483647 w 1553"/>
                <a:gd name="T87" fmla="*/ 2147483647 h 753"/>
                <a:gd name="T88" fmla="*/ 2147483647 w 1553"/>
                <a:gd name="T89" fmla="*/ 2147483647 h 753"/>
                <a:gd name="T90" fmla="*/ 2147483647 w 1553"/>
                <a:gd name="T91" fmla="*/ 2147483647 h 753"/>
                <a:gd name="T92" fmla="*/ 2147483647 w 1553"/>
                <a:gd name="T93" fmla="*/ 2147483647 h 753"/>
                <a:gd name="T94" fmla="*/ 2147483647 w 1553"/>
                <a:gd name="T95" fmla="*/ 2147483647 h 753"/>
                <a:gd name="T96" fmla="*/ 2147483647 w 1553"/>
                <a:gd name="T97" fmla="*/ 2147483647 h 753"/>
                <a:gd name="T98" fmla="*/ 2147483647 w 1553"/>
                <a:gd name="T99" fmla="*/ 2147483647 h 753"/>
                <a:gd name="T100" fmla="*/ 2147483647 w 1553"/>
                <a:gd name="T101" fmla="*/ 2147483647 h 753"/>
                <a:gd name="T102" fmla="*/ 2147483647 w 1553"/>
                <a:gd name="T103" fmla="*/ 2147483647 h 753"/>
                <a:gd name="T104" fmla="*/ 2147483647 w 1553"/>
                <a:gd name="T105" fmla="*/ 2147483647 h 753"/>
                <a:gd name="T106" fmla="*/ 2147483647 w 1553"/>
                <a:gd name="T107" fmla="*/ 2147483647 h 753"/>
                <a:gd name="T108" fmla="*/ 2147483647 w 1553"/>
                <a:gd name="T109" fmla="*/ 2147483647 h 75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553"/>
                <a:gd name="T166" fmla="*/ 0 h 753"/>
                <a:gd name="T167" fmla="*/ 1553 w 1553"/>
                <a:gd name="T168" fmla="*/ 753 h 75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553" h="753">
                  <a:moveTo>
                    <a:pt x="983" y="584"/>
                  </a:moveTo>
                  <a:lnTo>
                    <a:pt x="1417" y="541"/>
                  </a:lnTo>
                  <a:lnTo>
                    <a:pt x="1552" y="150"/>
                  </a:lnTo>
                  <a:lnTo>
                    <a:pt x="1447" y="227"/>
                  </a:lnTo>
                  <a:lnTo>
                    <a:pt x="1398" y="186"/>
                  </a:lnTo>
                  <a:lnTo>
                    <a:pt x="1347" y="149"/>
                  </a:lnTo>
                  <a:lnTo>
                    <a:pt x="1294" y="116"/>
                  </a:lnTo>
                  <a:lnTo>
                    <a:pt x="1238" y="87"/>
                  </a:lnTo>
                  <a:lnTo>
                    <a:pt x="1181" y="61"/>
                  </a:lnTo>
                  <a:lnTo>
                    <a:pt x="1122" y="41"/>
                  </a:lnTo>
                  <a:lnTo>
                    <a:pt x="1060" y="23"/>
                  </a:lnTo>
                  <a:lnTo>
                    <a:pt x="999" y="12"/>
                  </a:lnTo>
                  <a:lnTo>
                    <a:pt x="936" y="4"/>
                  </a:lnTo>
                  <a:lnTo>
                    <a:pt x="873" y="0"/>
                  </a:lnTo>
                  <a:lnTo>
                    <a:pt x="810" y="2"/>
                  </a:lnTo>
                  <a:lnTo>
                    <a:pt x="748" y="8"/>
                  </a:lnTo>
                  <a:lnTo>
                    <a:pt x="685" y="19"/>
                  </a:lnTo>
                  <a:lnTo>
                    <a:pt x="624" y="34"/>
                  </a:lnTo>
                  <a:lnTo>
                    <a:pt x="564" y="53"/>
                  </a:lnTo>
                  <a:lnTo>
                    <a:pt x="506" y="76"/>
                  </a:lnTo>
                  <a:lnTo>
                    <a:pt x="449" y="104"/>
                  </a:lnTo>
                  <a:lnTo>
                    <a:pt x="395" y="137"/>
                  </a:lnTo>
                  <a:lnTo>
                    <a:pt x="342" y="172"/>
                  </a:lnTo>
                  <a:lnTo>
                    <a:pt x="294" y="212"/>
                  </a:lnTo>
                  <a:lnTo>
                    <a:pt x="248" y="254"/>
                  </a:lnTo>
                  <a:lnTo>
                    <a:pt x="205" y="301"/>
                  </a:lnTo>
                  <a:lnTo>
                    <a:pt x="165" y="350"/>
                  </a:lnTo>
                  <a:lnTo>
                    <a:pt x="130" y="401"/>
                  </a:lnTo>
                  <a:lnTo>
                    <a:pt x="98" y="456"/>
                  </a:lnTo>
                  <a:lnTo>
                    <a:pt x="71" y="512"/>
                  </a:lnTo>
                  <a:lnTo>
                    <a:pt x="46" y="570"/>
                  </a:lnTo>
                  <a:lnTo>
                    <a:pt x="27" y="631"/>
                  </a:lnTo>
                  <a:lnTo>
                    <a:pt x="11" y="692"/>
                  </a:lnTo>
                  <a:lnTo>
                    <a:pt x="0" y="752"/>
                  </a:lnTo>
                  <a:lnTo>
                    <a:pt x="222" y="608"/>
                  </a:lnTo>
                  <a:lnTo>
                    <a:pt x="440" y="749"/>
                  </a:lnTo>
                  <a:lnTo>
                    <a:pt x="455" y="710"/>
                  </a:lnTo>
                  <a:lnTo>
                    <a:pt x="474" y="670"/>
                  </a:lnTo>
                  <a:lnTo>
                    <a:pt x="498" y="632"/>
                  </a:lnTo>
                  <a:lnTo>
                    <a:pt x="525" y="596"/>
                  </a:lnTo>
                  <a:lnTo>
                    <a:pt x="556" y="563"/>
                  </a:lnTo>
                  <a:lnTo>
                    <a:pt x="589" y="533"/>
                  </a:lnTo>
                  <a:lnTo>
                    <a:pt x="626" y="507"/>
                  </a:lnTo>
                  <a:lnTo>
                    <a:pt x="665" y="485"/>
                  </a:lnTo>
                  <a:lnTo>
                    <a:pt x="706" y="467"/>
                  </a:lnTo>
                  <a:lnTo>
                    <a:pt x="749" y="453"/>
                  </a:lnTo>
                  <a:lnTo>
                    <a:pt x="793" y="443"/>
                  </a:lnTo>
                  <a:lnTo>
                    <a:pt x="837" y="438"/>
                  </a:lnTo>
                  <a:lnTo>
                    <a:pt x="882" y="438"/>
                  </a:lnTo>
                  <a:lnTo>
                    <a:pt x="927" y="442"/>
                  </a:lnTo>
                  <a:lnTo>
                    <a:pt x="971" y="450"/>
                  </a:lnTo>
                  <a:lnTo>
                    <a:pt x="1014" y="464"/>
                  </a:lnTo>
                  <a:lnTo>
                    <a:pt x="1055" y="480"/>
                  </a:lnTo>
                  <a:lnTo>
                    <a:pt x="1095" y="502"/>
                  </a:lnTo>
                  <a:lnTo>
                    <a:pt x="983" y="584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lIns="93296" tIns="46648" rIns="93296" bIns="46648"/>
            <a:lstStyle/>
            <a:p>
              <a:endParaRPr lang="ko-KR" altLang="en-US"/>
            </a:p>
          </p:txBody>
        </p:sp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E5C792C0-56D1-4026-8F80-AEFE122C3910}"/>
                </a:ext>
              </a:extLst>
            </p:cNvPr>
            <p:cNvSpPr>
              <a:spLocks/>
            </p:cNvSpPr>
            <p:nvPr/>
          </p:nvSpPr>
          <p:spPr bwMode="blackWhite">
            <a:xfrm>
              <a:off x="3825796" y="2730891"/>
              <a:ext cx="2970787" cy="2521943"/>
            </a:xfrm>
            <a:custGeom>
              <a:avLst/>
              <a:gdLst>
                <a:gd name="T0" fmla="*/ 2147483647 w 1221"/>
                <a:gd name="T1" fmla="*/ 2147483647 h 1071"/>
                <a:gd name="T2" fmla="*/ 2147483647 w 1221"/>
                <a:gd name="T3" fmla="*/ 2147483647 h 1071"/>
                <a:gd name="T4" fmla="*/ 2147483647 w 1221"/>
                <a:gd name="T5" fmla="*/ 2147483647 h 1071"/>
                <a:gd name="T6" fmla="*/ 2147483647 w 1221"/>
                <a:gd name="T7" fmla="*/ 2147483647 h 1071"/>
                <a:gd name="T8" fmla="*/ 2147483647 w 1221"/>
                <a:gd name="T9" fmla="*/ 2147483647 h 1071"/>
                <a:gd name="T10" fmla="*/ 2147483647 w 1221"/>
                <a:gd name="T11" fmla="*/ 2147483647 h 1071"/>
                <a:gd name="T12" fmla="*/ 2147483647 w 1221"/>
                <a:gd name="T13" fmla="*/ 2147483647 h 1071"/>
                <a:gd name="T14" fmla="*/ 2147483647 w 1221"/>
                <a:gd name="T15" fmla="*/ 2147483647 h 1071"/>
                <a:gd name="T16" fmla="*/ 2147483647 w 1221"/>
                <a:gd name="T17" fmla="*/ 2147483647 h 1071"/>
                <a:gd name="T18" fmla="*/ 2147483647 w 1221"/>
                <a:gd name="T19" fmla="*/ 2147483647 h 1071"/>
                <a:gd name="T20" fmla="*/ 2147483647 w 1221"/>
                <a:gd name="T21" fmla="*/ 2147483647 h 1071"/>
                <a:gd name="T22" fmla="*/ 2147483647 w 1221"/>
                <a:gd name="T23" fmla="*/ 2147483647 h 1071"/>
                <a:gd name="T24" fmla="*/ 2147483647 w 1221"/>
                <a:gd name="T25" fmla="*/ 2147483647 h 1071"/>
                <a:gd name="T26" fmla="*/ 2147483647 w 1221"/>
                <a:gd name="T27" fmla="*/ 2147483647 h 1071"/>
                <a:gd name="T28" fmla="*/ 2147483647 w 1221"/>
                <a:gd name="T29" fmla="*/ 2147483647 h 1071"/>
                <a:gd name="T30" fmla="*/ 2147483647 w 1221"/>
                <a:gd name="T31" fmla="*/ 2147483647 h 1071"/>
                <a:gd name="T32" fmla="*/ 2147483647 w 1221"/>
                <a:gd name="T33" fmla="*/ 2147483647 h 1071"/>
                <a:gd name="T34" fmla="*/ 2147483647 w 1221"/>
                <a:gd name="T35" fmla="*/ 2147483647 h 1071"/>
                <a:gd name="T36" fmla="*/ 2147483647 w 1221"/>
                <a:gd name="T37" fmla="*/ 2147483647 h 1071"/>
                <a:gd name="T38" fmla="*/ 2147483647 w 1221"/>
                <a:gd name="T39" fmla="*/ 2147483647 h 1071"/>
                <a:gd name="T40" fmla="*/ 2147483647 w 1221"/>
                <a:gd name="T41" fmla="*/ 2147483647 h 1071"/>
                <a:gd name="T42" fmla="*/ 2147483647 w 1221"/>
                <a:gd name="T43" fmla="*/ 0 h 1071"/>
                <a:gd name="T44" fmla="*/ 0 w 1221"/>
                <a:gd name="T45" fmla="*/ 2147483647 h 1071"/>
                <a:gd name="T46" fmla="*/ 2147483647 w 1221"/>
                <a:gd name="T47" fmla="*/ 2147483647 h 1071"/>
                <a:gd name="T48" fmla="*/ 2147483647 w 1221"/>
                <a:gd name="T49" fmla="*/ 2147483647 h 1071"/>
                <a:gd name="T50" fmla="*/ 2147483647 w 1221"/>
                <a:gd name="T51" fmla="*/ 2147483647 h 1071"/>
                <a:gd name="T52" fmla="*/ 2147483647 w 1221"/>
                <a:gd name="T53" fmla="*/ 2147483647 h 1071"/>
                <a:gd name="T54" fmla="*/ 2147483647 w 1221"/>
                <a:gd name="T55" fmla="*/ 2147483647 h 1071"/>
                <a:gd name="T56" fmla="*/ 2147483647 w 1221"/>
                <a:gd name="T57" fmla="*/ 2147483647 h 1071"/>
                <a:gd name="T58" fmla="*/ 2147483647 w 1221"/>
                <a:gd name="T59" fmla="*/ 2147483647 h 1071"/>
                <a:gd name="T60" fmla="*/ 2147483647 w 1221"/>
                <a:gd name="T61" fmla="*/ 2147483647 h 1071"/>
                <a:gd name="T62" fmla="*/ 2147483647 w 1221"/>
                <a:gd name="T63" fmla="*/ 2147483647 h 1071"/>
                <a:gd name="T64" fmla="*/ 2147483647 w 1221"/>
                <a:gd name="T65" fmla="*/ 2147483647 h 1071"/>
                <a:gd name="T66" fmla="*/ 2147483647 w 1221"/>
                <a:gd name="T67" fmla="*/ 2147483647 h 1071"/>
                <a:gd name="T68" fmla="*/ 2147483647 w 1221"/>
                <a:gd name="T69" fmla="*/ 2147483647 h 1071"/>
                <a:gd name="T70" fmla="*/ 2147483647 w 1221"/>
                <a:gd name="T71" fmla="*/ 2147483647 h 1071"/>
                <a:gd name="T72" fmla="*/ 2147483647 w 1221"/>
                <a:gd name="T73" fmla="*/ 2147483647 h 1071"/>
                <a:gd name="T74" fmla="*/ 2147483647 w 1221"/>
                <a:gd name="T75" fmla="*/ 2147483647 h 1071"/>
                <a:gd name="T76" fmla="*/ 2147483647 w 1221"/>
                <a:gd name="T77" fmla="*/ 2147483647 h 1071"/>
                <a:gd name="T78" fmla="*/ 2147483647 w 1221"/>
                <a:gd name="T79" fmla="*/ 2147483647 h 1071"/>
                <a:gd name="T80" fmla="*/ 2147483647 w 1221"/>
                <a:gd name="T81" fmla="*/ 2147483647 h 1071"/>
                <a:gd name="T82" fmla="*/ 2147483647 w 1221"/>
                <a:gd name="T83" fmla="*/ 2147483647 h 1071"/>
                <a:gd name="T84" fmla="*/ 2147483647 w 1221"/>
                <a:gd name="T85" fmla="*/ 2147483647 h 1071"/>
                <a:gd name="T86" fmla="*/ 2147483647 w 1221"/>
                <a:gd name="T87" fmla="*/ 2147483647 h 1071"/>
                <a:gd name="T88" fmla="*/ 2147483647 w 1221"/>
                <a:gd name="T89" fmla="*/ 2147483647 h 1071"/>
                <a:gd name="T90" fmla="*/ 2147483647 w 1221"/>
                <a:gd name="T91" fmla="*/ 2147483647 h 1071"/>
                <a:gd name="T92" fmla="*/ 2147483647 w 1221"/>
                <a:gd name="T93" fmla="*/ 2147483647 h 1071"/>
                <a:gd name="T94" fmla="*/ 2147483647 w 1221"/>
                <a:gd name="T95" fmla="*/ 2147483647 h 1071"/>
                <a:gd name="T96" fmla="*/ 2147483647 w 1221"/>
                <a:gd name="T97" fmla="*/ 2147483647 h 107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221"/>
                <a:gd name="T148" fmla="*/ 0 h 1071"/>
                <a:gd name="T149" fmla="*/ 1221 w 1221"/>
                <a:gd name="T150" fmla="*/ 1071 h 107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221" h="1071">
                  <a:moveTo>
                    <a:pt x="1220" y="1042"/>
                  </a:moveTo>
                  <a:lnTo>
                    <a:pt x="1002" y="847"/>
                  </a:lnTo>
                  <a:lnTo>
                    <a:pt x="1081" y="630"/>
                  </a:lnTo>
                  <a:lnTo>
                    <a:pt x="1038" y="635"/>
                  </a:lnTo>
                  <a:lnTo>
                    <a:pt x="994" y="636"/>
                  </a:lnTo>
                  <a:lnTo>
                    <a:pt x="950" y="634"/>
                  </a:lnTo>
                  <a:lnTo>
                    <a:pt x="906" y="626"/>
                  </a:lnTo>
                  <a:lnTo>
                    <a:pt x="865" y="614"/>
                  </a:lnTo>
                  <a:lnTo>
                    <a:pt x="823" y="599"/>
                  </a:lnTo>
                  <a:lnTo>
                    <a:pt x="784" y="579"/>
                  </a:lnTo>
                  <a:lnTo>
                    <a:pt x="747" y="556"/>
                  </a:lnTo>
                  <a:lnTo>
                    <a:pt x="713" y="528"/>
                  </a:lnTo>
                  <a:lnTo>
                    <a:pt x="682" y="496"/>
                  </a:lnTo>
                  <a:lnTo>
                    <a:pt x="653" y="463"/>
                  </a:lnTo>
                  <a:lnTo>
                    <a:pt x="629" y="427"/>
                  </a:lnTo>
                  <a:lnTo>
                    <a:pt x="609" y="390"/>
                  </a:lnTo>
                  <a:lnTo>
                    <a:pt x="594" y="352"/>
                  </a:lnTo>
                  <a:lnTo>
                    <a:pt x="581" y="314"/>
                  </a:lnTo>
                  <a:lnTo>
                    <a:pt x="573" y="273"/>
                  </a:lnTo>
                  <a:lnTo>
                    <a:pt x="568" y="232"/>
                  </a:lnTo>
                  <a:lnTo>
                    <a:pt x="712" y="232"/>
                  </a:lnTo>
                  <a:lnTo>
                    <a:pt x="368" y="0"/>
                  </a:lnTo>
                  <a:lnTo>
                    <a:pt x="0" y="235"/>
                  </a:lnTo>
                  <a:lnTo>
                    <a:pt x="134" y="234"/>
                  </a:lnTo>
                  <a:lnTo>
                    <a:pt x="139" y="296"/>
                  </a:lnTo>
                  <a:lnTo>
                    <a:pt x="148" y="358"/>
                  </a:lnTo>
                  <a:lnTo>
                    <a:pt x="161" y="419"/>
                  </a:lnTo>
                  <a:lnTo>
                    <a:pt x="178" y="479"/>
                  </a:lnTo>
                  <a:lnTo>
                    <a:pt x="200" y="538"/>
                  </a:lnTo>
                  <a:lnTo>
                    <a:pt x="227" y="595"/>
                  </a:lnTo>
                  <a:lnTo>
                    <a:pt x="257" y="650"/>
                  </a:lnTo>
                  <a:lnTo>
                    <a:pt x="291" y="702"/>
                  </a:lnTo>
                  <a:lnTo>
                    <a:pt x="328" y="751"/>
                  </a:lnTo>
                  <a:lnTo>
                    <a:pt x="369" y="797"/>
                  </a:lnTo>
                  <a:lnTo>
                    <a:pt x="413" y="841"/>
                  </a:lnTo>
                  <a:lnTo>
                    <a:pt x="459" y="882"/>
                  </a:lnTo>
                  <a:lnTo>
                    <a:pt x="509" y="919"/>
                  </a:lnTo>
                  <a:lnTo>
                    <a:pt x="562" y="951"/>
                  </a:lnTo>
                  <a:lnTo>
                    <a:pt x="617" y="981"/>
                  </a:lnTo>
                  <a:lnTo>
                    <a:pt x="673" y="1007"/>
                  </a:lnTo>
                  <a:lnTo>
                    <a:pt x="732" y="1027"/>
                  </a:lnTo>
                  <a:lnTo>
                    <a:pt x="791" y="1045"/>
                  </a:lnTo>
                  <a:lnTo>
                    <a:pt x="852" y="1057"/>
                  </a:lnTo>
                  <a:lnTo>
                    <a:pt x="913" y="1067"/>
                  </a:lnTo>
                  <a:lnTo>
                    <a:pt x="975" y="1070"/>
                  </a:lnTo>
                  <a:lnTo>
                    <a:pt x="1037" y="1070"/>
                  </a:lnTo>
                  <a:lnTo>
                    <a:pt x="1098" y="1066"/>
                  </a:lnTo>
                  <a:lnTo>
                    <a:pt x="1160" y="1056"/>
                  </a:lnTo>
                  <a:lnTo>
                    <a:pt x="1220" y="1042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lIns="93296" tIns="46648" rIns="93296" bIns="46648"/>
            <a:lstStyle/>
            <a:p>
              <a:endParaRPr lang="ko-KR" altLang="en-US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4E4CC1ED-3834-4E93-A348-C439F3592978}"/>
                </a:ext>
              </a:extLst>
            </p:cNvPr>
            <p:cNvSpPr>
              <a:spLocks/>
            </p:cNvSpPr>
            <p:nvPr/>
          </p:nvSpPr>
          <p:spPr bwMode="blackWhite">
            <a:xfrm>
              <a:off x="6436978" y="1959892"/>
              <a:ext cx="1929229" cy="3393366"/>
            </a:xfrm>
            <a:custGeom>
              <a:avLst/>
              <a:gdLst>
                <a:gd name="T0" fmla="*/ 2147483647 w 793"/>
                <a:gd name="T1" fmla="*/ 2147483647 h 1440"/>
                <a:gd name="T2" fmla="*/ 2147483647 w 793"/>
                <a:gd name="T3" fmla="*/ 2147483647 h 1440"/>
                <a:gd name="T4" fmla="*/ 2147483647 w 793"/>
                <a:gd name="T5" fmla="*/ 2147483647 h 1440"/>
                <a:gd name="T6" fmla="*/ 2147483647 w 793"/>
                <a:gd name="T7" fmla="*/ 2147483647 h 1440"/>
                <a:gd name="T8" fmla="*/ 2147483647 w 793"/>
                <a:gd name="T9" fmla="*/ 2147483647 h 1440"/>
                <a:gd name="T10" fmla="*/ 2147483647 w 793"/>
                <a:gd name="T11" fmla="*/ 2147483647 h 1440"/>
                <a:gd name="T12" fmla="*/ 2147483647 w 793"/>
                <a:gd name="T13" fmla="*/ 2147483647 h 1440"/>
                <a:gd name="T14" fmla="*/ 2147483647 w 793"/>
                <a:gd name="T15" fmla="*/ 2147483647 h 1440"/>
                <a:gd name="T16" fmla="*/ 2147483647 w 793"/>
                <a:gd name="T17" fmla="*/ 2147483647 h 1440"/>
                <a:gd name="T18" fmla="*/ 2147483647 w 793"/>
                <a:gd name="T19" fmla="*/ 2147483647 h 1440"/>
                <a:gd name="T20" fmla="*/ 2147483647 w 793"/>
                <a:gd name="T21" fmla="*/ 2147483647 h 1440"/>
                <a:gd name="T22" fmla="*/ 2147483647 w 793"/>
                <a:gd name="T23" fmla="*/ 2147483647 h 1440"/>
                <a:gd name="T24" fmla="*/ 2147483647 w 793"/>
                <a:gd name="T25" fmla="*/ 2147483647 h 1440"/>
                <a:gd name="T26" fmla="*/ 2147483647 w 793"/>
                <a:gd name="T27" fmla="*/ 2147483647 h 1440"/>
                <a:gd name="T28" fmla="*/ 2147483647 w 793"/>
                <a:gd name="T29" fmla="*/ 2147483647 h 1440"/>
                <a:gd name="T30" fmla="*/ 2147483647 w 793"/>
                <a:gd name="T31" fmla="*/ 2147483647 h 1440"/>
                <a:gd name="T32" fmla="*/ 2147483647 w 793"/>
                <a:gd name="T33" fmla="*/ 2147483647 h 1440"/>
                <a:gd name="T34" fmla="*/ 2147483647 w 793"/>
                <a:gd name="T35" fmla="*/ 2147483647 h 1440"/>
                <a:gd name="T36" fmla="*/ 2147483647 w 793"/>
                <a:gd name="T37" fmla="*/ 2147483647 h 1440"/>
                <a:gd name="T38" fmla="*/ 2147483647 w 793"/>
                <a:gd name="T39" fmla="*/ 2147483647 h 1440"/>
                <a:gd name="T40" fmla="*/ 2147483647 w 793"/>
                <a:gd name="T41" fmla="*/ 2147483647 h 1440"/>
                <a:gd name="T42" fmla="*/ 2147483647 w 793"/>
                <a:gd name="T43" fmla="*/ 2147483647 h 1440"/>
                <a:gd name="T44" fmla="*/ 2147483647 w 793"/>
                <a:gd name="T45" fmla="*/ 2147483647 h 1440"/>
                <a:gd name="T46" fmla="*/ 2147483647 w 793"/>
                <a:gd name="T47" fmla="*/ 2147483647 h 1440"/>
                <a:gd name="T48" fmla="*/ 2147483647 w 793"/>
                <a:gd name="T49" fmla="*/ 2147483647 h 1440"/>
                <a:gd name="T50" fmla="*/ 2147483647 w 793"/>
                <a:gd name="T51" fmla="*/ 2147483647 h 1440"/>
                <a:gd name="T52" fmla="*/ 2147483647 w 793"/>
                <a:gd name="T53" fmla="*/ 0 h 1440"/>
                <a:gd name="T54" fmla="*/ 2147483647 w 793"/>
                <a:gd name="T55" fmla="*/ 2147483647 h 1440"/>
                <a:gd name="T56" fmla="*/ 2147483647 w 793"/>
                <a:gd name="T57" fmla="*/ 2147483647 h 1440"/>
                <a:gd name="T58" fmla="*/ 2147483647 w 793"/>
                <a:gd name="T59" fmla="*/ 2147483647 h 1440"/>
                <a:gd name="T60" fmla="*/ 2147483647 w 793"/>
                <a:gd name="T61" fmla="*/ 2147483647 h 1440"/>
                <a:gd name="T62" fmla="*/ 2147483647 w 793"/>
                <a:gd name="T63" fmla="*/ 2147483647 h 1440"/>
                <a:gd name="T64" fmla="*/ 2147483647 w 793"/>
                <a:gd name="T65" fmla="*/ 2147483647 h 1440"/>
                <a:gd name="T66" fmla="*/ 2147483647 w 793"/>
                <a:gd name="T67" fmla="*/ 2147483647 h 1440"/>
                <a:gd name="T68" fmla="*/ 2147483647 w 793"/>
                <a:gd name="T69" fmla="*/ 2147483647 h 1440"/>
                <a:gd name="T70" fmla="*/ 2147483647 w 793"/>
                <a:gd name="T71" fmla="*/ 2147483647 h 1440"/>
                <a:gd name="T72" fmla="*/ 2147483647 w 793"/>
                <a:gd name="T73" fmla="*/ 2147483647 h 1440"/>
                <a:gd name="T74" fmla="*/ 2147483647 w 793"/>
                <a:gd name="T75" fmla="*/ 2147483647 h 1440"/>
                <a:gd name="T76" fmla="*/ 2147483647 w 793"/>
                <a:gd name="T77" fmla="*/ 2147483647 h 1440"/>
                <a:gd name="T78" fmla="*/ 2147483647 w 793"/>
                <a:gd name="T79" fmla="*/ 2147483647 h 1440"/>
                <a:gd name="T80" fmla="*/ 2147483647 w 793"/>
                <a:gd name="T81" fmla="*/ 2147483647 h 1440"/>
                <a:gd name="T82" fmla="*/ 2147483647 w 793"/>
                <a:gd name="T83" fmla="*/ 2147483647 h 1440"/>
                <a:gd name="T84" fmla="*/ 2147483647 w 793"/>
                <a:gd name="T85" fmla="*/ 2147483647 h 1440"/>
                <a:gd name="T86" fmla="*/ 2147483647 w 793"/>
                <a:gd name="T87" fmla="*/ 2147483647 h 1440"/>
                <a:gd name="T88" fmla="*/ 2147483647 w 793"/>
                <a:gd name="T89" fmla="*/ 2147483647 h 1440"/>
                <a:gd name="T90" fmla="*/ 2147483647 w 793"/>
                <a:gd name="T91" fmla="*/ 2147483647 h 1440"/>
                <a:gd name="T92" fmla="*/ 0 w 793"/>
                <a:gd name="T93" fmla="*/ 2147483647 h 1440"/>
                <a:gd name="T94" fmla="*/ 2147483647 w 793"/>
                <a:gd name="T95" fmla="*/ 2147483647 h 1440"/>
                <a:gd name="T96" fmla="*/ 2147483647 w 793"/>
                <a:gd name="T97" fmla="*/ 2147483647 h 144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93"/>
                <a:gd name="T148" fmla="*/ 0 h 1440"/>
                <a:gd name="T149" fmla="*/ 793 w 793"/>
                <a:gd name="T150" fmla="*/ 1440 h 144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93" h="1440">
                  <a:moveTo>
                    <a:pt x="286" y="1316"/>
                  </a:moveTo>
                  <a:lnTo>
                    <a:pt x="340" y="1290"/>
                  </a:lnTo>
                  <a:lnTo>
                    <a:pt x="392" y="1260"/>
                  </a:lnTo>
                  <a:lnTo>
                    <a:pt x="442" y="1225"/>
                  </a:lnTo>
                  <a:lnTo>
                    <a:pt x="490" y="1187"/>
                  </a:lnTo>
                  <a:lnTo>
                    <a:pt x="535" y="1146"/>
                  </a:lnTo>
                  <a:lnTo>
                    <a:pt x="576" y="1102"/>
                  </a:lnTo>
                  <a:lnTo>
                    <a:pt x="616" y="1055"/>
                  </a:lnTo>
                  <a:lnTo>
                    <a:pt x="650" y="1005"/>
                  </a:lnTo>
                  <a:lnTo>
                    <a:pt x="682" y="953"/>
                  </a:lnTo>
                  <a:lnTo>
                    <a:pt x="709" y="900"/>
                  </a:lnTo>
                  <a:lnTo>
                    <a:pt x="734" y="844"/>
                  </a:lnTo>
                  <a:lnTo>
                    <a:pt x="753" y="786"/>
                  </a:lnTo>
                  <a:lnTo>
                    <a:pt x="770" y="727"/>
                  </a:lnTo>
                  <a:lnTo>
                    <a:pt x="781" y="668"/>
                  </a:lnTo>
                  <a:lnTo>
                    <a:pt x="789" y="608"/>
                  </a:lnTo>
                  <a:lnTo>
                    <a:pt x="792" y="547"/>
                  </a:lnTo>
                  <a:lnTo>
                    <a:pt x="790" y="487"/>
                  </a:lnTo>
                  <a:lnTo>
                    <a:pt x="786" y="427"/>
                  </a:lnTo>
                  <a:lnTo>
                    <a:pt x="775" y="367"/>
                  </a:lnTo>
                  <a:lnTo>
                    <a:pt x="762" y="308"/>
                  </a:lnTo>
                  <a:lnTo>
                    <a:pt x="744" y="249"/>
                  </a:lnTo>
                  <a:lnTo>
                    <a:pt x="722" y="193"/>
                  </a:lnTo>
                  <a:lnTo>
                    <a:pt x="697" y="137"/>
                  </a:lnTo>
                  <a:lnTo>
                    <a:pt x="667" y="84"/>
                  </a:lnTo>
                  <a:lnTo>
                    <a:pt x="639" y="41"/>
                  </a:lnTo>
                  <a:lnTo>
                    <a:pt x="609" y="0"/>
                  </a:lnTo>
                  <a:lnTo>
                    <a:pt x="521" y="247"/>
                  </a:lnTo>
                  <a:lnTo>
                    <a:pt x="277" y="280"/>
                  </a:lnTo>
                  <a:lnTo>
                    <a:pt x="294" y="308"/>
                  </a:lnTo>
                  <a:lnTo>
                    <a:pt x="316" y="347"/>
                  </a:lnTo>
                  <a:lnTo>
                    <a:pt x="332" y="389"/>
                  </a:lnTo>
                  <a:lnTo>
                    <a:pt x="345" y="431"/>
                  </a:lnTo>
                  <a:lnTo>
                    <a:pt x="353" y="475"/>
                  </a:lnTo>
                  <a:lnTo>
                    <a:pt x="357" y="519"/>
                  </a:lnTo>
                  <a:lnTo>
                    <a:pt x="355" y="564"/>
                  </a:lnTo>
                  <a:lnTo>
                    <a:pt x="350" y="608"/>
                  </a:lnTo>
                  <a:lnTo>
                    <a:pt x="339" y="652"/>
                  </a:lnTo>
                  <a:lnTo>
                    <a:pt x="325" y="694"/>
                  </a:lnTo>
                  <a:lnTo>
                    <a:pt x="306" y="734"/>
                  </a:lnTo>
                  <a:lnTo>
                    <a:pt x="284" y="772"/>
                  </a:lnTo>
                  <a:lnTo>
                    <a:pt x="257" y="808"/>
                  </a:lnTo>
                  <a:lnTo>
                    <a:pt x="227" y="841"/>
                  </a:lnTo>
                  <a:lnTo>
                    <a:pt x="193" y="871"/>
                  </a:lnTo>
                  <a:lnTo>
                    <a:pt x="156" y="896"/>
                  </a:lnTo>
                  <a:lnTo>
                    <a:pt x="113" y="761"/>
                  </a:lnTo>
                  <a:lnTo>
                    <a:pt x="0" y="1169"/>
                  </a:lnTo>
                  <a:lnTo>
                    <a:pt x="321" y="1439"/>
                  </a:lnTo>
                  <a:lnTo>
                    <a:pt x="286" y="1316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lIns="93296" tIns="46648" rIns="93296" bIns="46648"/>
            <a:lstStyle/>
            <a:p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868552-D557-4350-A004-ACE271D5EF60}"/>
              </a:ext>
            </a:extLst>
          </p:cNvPr>
          <p:cNvSpPr/>
          <p:nvPr/>
        </p:nvSpPr>
        <p:spPr>
          <a:xfrm>
            <a:off x="6597096" y="2417306"/>
            <a:ext cx="300874" cy="835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01EFE42-703D-49CF-B48B-4254A0076777}"/>
              </a:ext>
            </a:extLst>
          </p:cNvPr>
          <p:cNvGrpSpPr/>
          <p:nvPr/>
        </p:nvGrpSpPr>
        <p:grpSpPr>
          <a:xfrm>
            <a:off x="6513038" y="2345372"/>
            <a:ext cx="520866" cy="889696"/>
            <a:chOff x="4951734" y="908050"/>
            <a:chExt cx="520866" cy="889696"/>
          </a:xfrm>
        </p:grpSpPr>
        <p:sp>
          <p:nvSpPr>
            <p:cNvPr id="29" name="자유형 6">
              <a:extLst>
                <a:ext uri="{FF2B5EF4-FFF2-40B4-BE49-F238E27FC236}">
                  <a16:creationId xmlns:a16="http://schemas.microsoft.com/office/drawing/2014/main" id="{180FD982-4D86-4242-8DF5-F2664A5211CB}"/>
                </a:ext>
              </a:extLst>
            </p:cNvPr>
            <p:cNvSpPr/>
            <p:nvPr/>
          </p:nvSpPr>
          <p:spPr>
            <a:xfrm>
              <a:off x="4951734" y="1008474"/>
              <a:ext cx="317633" cy="789272"/>
            </a:xfrm>
            <a:custGeom>
              <a:avLst/>
              <a:gdLst>
                <a:gd name="connsiteX0" fmla="*/ 182880 w 317633"/>
                <a:gd name="connsiteY0" fmla="*/ 0 h 789272"/>
                <a:gd name="connsiteX1" fmla="*/ 0 w 317633"/>
                <a:gd name="connsiteY1" fmla="*/ 404261 h 789272"/>
                <a:gd name="connsiteX2" fmla="*/ 317633 w 317633"/>
                <a:gd name="connsiteY2" fmla="*/ 413887 h 789272"/>
                <a:gd name="connsiteX3" fmla="*/ 173254 w 317633"/>
                <a:gd name="connsiteY3" fmla="*/ 789272 h 789272"/>
                <a:gd name="connsiteX4" fmla="*/ 173254 w 317633"/>
                <a:gd name="connsiteY4" fmla="*/ 789272 h 789272"/>
                <a:gd name="connsiteX5" fmla="*/ 173254 w 317633"/>
                <a:gd name="connsiteY5" fmla="*/ 789272 h 7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633" h="789272">
                  <a:moveTo>
                    <a:pt x="182880" y="0"/>
                  </a:moveTo>
                  <a:lnTo>
                    <a:pt x="0" y="404261"/>
                  </a:lnTo>
                  <a:lnTo>
                    <a:pt x="317633" y="413887"/>
                  </a:lnTo>
                  <a:lnTo>
                    <a:pt x="173254" y="789272"/>
                  </a:lnTo>
                  <a:lnTo>
                    <a:pt x="173254" y="789272"/>
                  </a:lnTo>
                  <a:lnTo>
                    <a:pt x="173254" y="789272"/>
                  </a:lnTo>
                </a:path>
              </a:pathLst>
            </a:cu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44">
              <a:extLst>
                <a:ext uri="{FF2B5EF4-FFF2-40B4-BE49-F238E27FC236}">
                  <a16:creationId xmlns:a16="http://schemas.microsoft.com/office/drawing/2014/main" id="{6BB7F6F8-37A5-4702-8B1A-CB7F31431476}"/>
                </a:ext>
              </a:extLst>
            </p:cNvPr>
            <p:cNvSpPr/>
            <p:nvPr/>
          </p:nvSpPr>
          <p:spPr>
            <a:xfrm>
              <a:off x="5154967" y="908050"/>
              <a:ext cx="317633" cy="789272"/>
            </a:xfrm>
            <a:custGeom>
              <a:avLst/>
              <a:gdLst>
                <a:gd name="connsiteX0" fmla="*/ 182880 w 317633"/>
                <a:gd name="connsiteY0" fmla="*/ 0 h 789272"/>
                <a:gd name="connsiteX1" fmla="*/ 0 w 317633"/>
                <a:gd name="connsiteY1" fmla="*/ 404261 h 789272"/>
                <a:gd name="connsiteX2" fmla="*/ 317633 w 317633"/>
                <a:gd name="connsiteY2" fmla="*/ 413887 h 789272"/>
                <a:gd name="connsiteX3" fmla="*/ 173254 w 317633"/>
                <a:gd name="connsiteY3" fmla="*/ 789272 h 789272"/>
                <a:gd name="connsiteX4" fmla="*/ 173254 w 317633"/>
                <a:gd name="connsiteY4" fmla="*/ 789272 h 789272"/>
                <a:gd name="connsiteX5" fmla="*/ 173254 w 317633"/>
                <a:gd name="connsiteY5" fmla="*/ 789272 h 78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633" h="789272">
                  <a:moveTo>
                    <a:pt x="182880" y="0"/>
                  </a:moveTo>
                  <a:lnTo>
                    <a:pt x="0" y="404261"/>
                  </a:lnTo>
                  <a:lnTo>
                    <a:pt x="317633" y="413887"/>
                  </a:lnTo>
                  <a:lnTo>
                    <a:pt x="173254" y="789272"/>
                  </a:lnTo>
                  <a:lnTo>
                    <a:pt x="173254" y="789272"/>
                  </a:lnTo>
                  <a:lnTo>
                    <a:pt x="173254" y="789272"/>
                  </a:lnTo>
                </a:path>
              </a:pathLst>
            </a:cu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5B173FD-92AB-472C-ADBD-D6FA23BC33D8}"/>
              </a:ext>
            </a:extLst>
          </p:cNvPr>
          <p:cNvSpPr txBox="1"/>
          <p:nvPr/>
        </p:nvSpPr>
        <p:spPr>
          <a:xfrm>
            <a:off x="8717423" y="13291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개인화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577D75-5C4A-4872-9ED2-25E4FD32B844}"/>
              </a:ext>
            </a:extLst>
          </p:cNvPr>
          <p:cNvSpPr txBox="1"/>
          <p:nvPr/>
        </p:nvSpPr>
        <p:spPr>
          <a:xfrm>
            <a:off x="7562478" y="3341120"/>
            <a:ext cx="1210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Universal </a:t>
            </a:r>
          </a:p>
          <a:p>
            <a:pPr algn="ctr"/>
            <a:r>
              <a:rPr lang="en-US" altLang="ko-KR"/>
              <a:t>Machine</a:t>
            </a:r>
          </a:p>
          <a:p>
            <a:pPr algn="ctr"/>
            <a:r>
              <a:rPr lang="ko-KR" altLang="en-US"/>
              <a:t>컴퓨터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289E-C98A-4A52-9C13-23B3FEDAB960}"/>
              </a:ext>
            </a:extLst>
          </p:cNvPr>
          <p:cNvSpPr txBox="1"/>
          <p:nvPr/>
        </p:nvSpPr>
        <p:spPr>
          <a:xfrm>
            <a:off x="10228085" y="3341120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Universal </a:t>
            </a:r>
          </a:p>
          <a:p>
            <a:pPr algn="ctr"/>
            <a:r>
              <a:rPr lang="en-US" altLang="ko-KR" dirty="0"/>
              <a:t>Software</a:t>
            </a:r>
          </a:p>
          <a:p>
            <a:pPr algn="ctr"/>
            <a:r>
              <a:rPr lang="en-US" altLang="ko-KR"/>
              <a:t>(</a:t>
            </a:r>
            <a:r>
              <a:rPr lang="ko-KR" altLang="en-US"/>
              <a:t>인공지능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6DD8B7-0B30-4630-9674-1366ABF19A28}"/>
              </a:ext>
            </a:extLst>
          </p:cNvPr>
          <p:cNvSpPr txBox="1"/>
          <p:nvPr/>
        </p:nvSpPr>
        <p:spPr>
          <a:xfrm>
            <a:off x="6389101" y="2007457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2020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531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B7A0494-E4E4-48EE-98F6-8A5F0F645019}"/>
              </a:ext>
            </a:extLst>
          </p:cNvPr>
          <p:cNvSpPr txBox="1"/>
          <p:nvPr/>
        </p:nvSpPr>
        <p:spPr>
          <a:xfrm>
            <a:off x="4841187" y="3152001"/>
            <a:ext cx="2509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바탕체 Bold" panose="00000800000000000000" pitchFamily="2" charset="-127"/>
              </a:rPr>
              <a:t>감사합니다</a:t>
            </a:r>
            <a:r>
              <a:rPr lang="en-US" altLang="ko-KR" sz="3000" spc="-15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바탕체 Bold" panose="00000800000000000000" pitchFamily="2" charset="-127"/>
              </a:rPr>
              <a:t>.</a:t>
            </a:r>
            <a:endParaRPr lang="ko-KR" altLang="en-US" sz="3000" spc="-150" dirty="0">
              <a:solidFill>
                <a:srgbClr val="012D6A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06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115638"/>
            <a:ext cx="5788632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진짜 사진을 맞춰보세요</a:t>
            </a: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 descr="인간의 얼굴, 사람, 눈썹, 이마이(가) 표시된 사진&#10;&#10;자동 생성된 설명">
            <a:extLst>
              <a:ext uri="{FF2B5EF4-FFF2-40B4-BE49-F238E27FC236}">
                <a16:creationId xmlns:a16="http://schemas.microsoft.com/office/drawing/2014/main" id="{ED4EFBCD-3CD7-47F8-9B3B-0D276206B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pic>
        <p:nvPicPr>
          <p:cNvPr id="6" name="그림 5" descr="인간의 얼굴, 사람, 이마, 눈썹이(가) 표시된 사진&#10;&#10;자동 생성된 설명">
            <a:extLst>
              <a:ext uri="{FF2B5EF4-FFF2-40B4-BE49-F238E27FC236}">
                <a16:creationId xmlns:a16="http://schemas.microsoft.com/office/drawing/2014/main" id="{D1DF2D51-63C4-498A-83F6-9E939A860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pic>
        <p:nvPicPr>
          <p:cNvPr id="7" name="그림 6" descr="인간의 얼굴, 사람, 눈썹, 턱이(가) 표시된 사진&#10;&#10;자동 생성된 설명">
            <a:extLst>
              <a:ext uri="{FF2B5EF4-FFF2-40B4-BE49-F238E27FC236}">
                <a16:creationId xmlns:a16="http://schemas.microsoft.com/office/drawing/2014/main" id="{B3695A45-8C35-49A8-80C1-B450DD224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2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115638"/>
            <a:ext cx="5788632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인공지능이 만들어낸 가짜 사진들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EEF5F6-890E-4B27-A8EB-F994F4283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66" y="1260956"/>
            <a:ext cx="1915672" cy="19156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6249B2-5A51-42E1-BF00-B7B63B561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36" y="1260956"/>
            <a:ext cx="1915672" cy="1915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B0C074-D382-4D4F-8611-BC22D6D91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067" y="1260956"/>
            <a:ext cx="1915672" cy="1915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C3A2D6-7A4A-4D49-AFA3-9734550D4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98" y="1260956"/>
            <a:ext cx="1915672" cy="19156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85F676-7EC3-48BB-BE7E-7BB7EA6F85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129" y="1260956"/>
            <a:ext cx="1915672" cy="19156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D9F212-2041-44A4-857E-D3452E3313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593" y="1260956"/>
            <a:ext cx="1915672" cy="19156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4AAF16-4650-46AD-9F50-43510C9C1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67" y="3313573"/>
            <a:ext cx="1915671" cy="19156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8099B8-5BAF-4810-8B48-9E91ED3E35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36" y="3309029"/>
            <a:ext cx="1915671" cy="19156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8D6733-C33D-4567-860D-441484807D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067" y="3308000"/>
            <a:ext cx="1915671" cy="19156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23953C-FE5D-49B4-A7EE-B2B5CA0803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771" y="3308000"/>
            <a:ext cx="1915671" cy="19156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77F2AB-46AB-4E14-897C-424DE9B2D7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67" y="3308000"/>
            <a:ext cx="1915671" cy="19156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D4C865C-1672-476D-9EE7-E9D5B6194F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594" y="3308000"/>
            <a:ext cx="1915671" cy="191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23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B7A0494-E4E4-48EE-98F6-8A5F0F645019}"/>
              </a:ext>
            </a:extLst>
          </p:cNvPr>
          <p:cNvSpPr txBox="1"/>
          <p:nvPr/>
        </p:nvSpPr>
        <p:spPr>
          <a:xfrm>
            <a:off x="2451842" y="2241602"/>
            <a:ext cx="72883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000" spc="-15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바탕체 Bold" panose="00000800000000000000" pitchFamily="2" charset="-127"/>
              </a:rPr>
              <a:t>인공지능이 무엇인가</a:t>
            </a:r>
            <a:r>
              <a:rPr lang="en-US" altLang="ko-KR" sz="3000" spc="-15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바탕체 Bold" panose="00000800000000000000" pitchFamily="2" charset="-127"/>
              </a:rPr>
              <a:t>?</a:t>
            </a:r>
          </a:p>
          <a:p>
            <a:pPr marL="514350" indent="-514350">
              <a:buAutoNum type="arabicPeriod"/>
            </a:pPr>
            <a:endParaRPr lang="en-US" altLang="ko-KR" sz="3000" spc="-150">
              <a:solidFill>
                <a:srgbClr val="012D6A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바탕체 Bold" panose="000008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000" spc="-15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바탕체 Bold" panose="00000800000000000000" pitchFamily="2" charset="-127"/>
              </a:rPr>
              <a:t>여러분에게 인공지능이 왜 중요한가</a:t>
            </a:r>
            <a:r>
              <a:rPr lang="en-US" altLang="ko-KR" sz="3000" spc="-150">
                <a:solidFill>
                  <a:srgbClr val="012D6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바탕체 Bold" panose="00000800000000000000" pitchFamily="2" charset="-127"/>
              </a:rPr>
              <a:t>?</a:t>
            </a:r>
            <a:endParaRPr lang="ko-KR" altLang="en-US" sz="3000" spc="-150" dirty="0">
              <a:solidFill>
                <a:srgbClr val="012D6A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477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115638"/>
            <a:ext cx="10360632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단 한장의 사진과 음성 파일로 영상을 생성하는 </a:t>
            </a: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AI(EMO)</a:t>
            </a: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2024</a:t>
            </a: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D5C97678-0E2A-47CE-BFAB-3C74B1C7E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74" y="970353"/>
            <a:ext cx="8644753" cy="4427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DFC5E-6DB1-424B-86D2-487D0FBEC525}"/>
              </a:ext>
            </a:extLst>
          </p:cNvPr>
          <p:cNvSpPr txBox="1"/>
          <p:nvPr/>
        </p:nvSpPr>
        <p:spPr>
          <a:xfrm>
            <a:off x="16934" y="5795798"/>
            <a:ext cx="37806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영상 출처 </a:t>
            </a:r>
            <a:r>
              <a:rPr lang="en-US" altLang="ko-KR" sz="1000"/>
              <a:t>: </a:t>
            </a:r>
            <a:r>
              <a:rPr lang="ko-KR" altLang="en-US" sz="1000">
                <a:hlinkClick r:id="rId2"/>
              </a:rPr>
              <a:t>https://www.youtube.com/watch?v=8svCaFH7oEg</a:t>
            </a:r>
            <a:endParaRPr lang="en-US" altLang="ko-KR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594D27-B92D-4308-988D-5EDEBDFC3813}"/>
              </a:ext>
            </a:extLst>
          </p:cNvPr>
          <p:cNvSpPr txBox="1"/>
          <p:nvPr/>
        </p:nvSpPr>
        <p:spPr>
          <a:xfrm>
            <a:off x="16934" y="6026090"/>
            <a:ext cx="11916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논문 출처 </a:t>
            </a:r>
            <a:r>
              <a:rPr lang="en-US" altLang="ko-KR" sz="1000"/>
              <a:t>: </a:t>
            </a:r>
            <a:r>
              <a:rPr lang="en-US" altLang="ko-KR" sz="1000" b="0" i="0">
                <a:solidFill>
                  <a:srgbClr val="0D0D0D"/>
                </a:solidFill>
                <a:effectLst/>
                <a:latin typeface="Söhne"/>
              </a:rPr>
              <a:t>Tian, L., Wang, Q., Zhang, B., &amp; Bo, L. "EMO: Emote Portrait Alive - Generating Expressive Portrait Videos with Audio2Video Diffusion Model under Weak Conditions." Institute for Intelligent Computing, Alibaba Group. </a:t>
            </a:r>
            <a:r>
              <a:rPr lang="en-US" altLang="ko-KR" sz="1000" b="0" i="0" u="none" strike="noStrike">
                <a:effectLst/>
                <a:latin typeface="Söhne"/>
                <a:hlinkClick r:id="rId4"/>
              </a:rPr>
              <a:t>https://humanaigc.github.io/emote-portrait-alive/</a:t>
            </a:r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4292458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115638"/>
            <a:ext cx="10360632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인공지능이 만들어낸 애니메이션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1869c278d714e3b34">
            <a:hlinkClick r:id="" action="ppaction://media"/>
            <a:extLst>
              <a:ext uri="{FF2B5EF4-FFF2-40B4-BE49-F238E27FC236}">
                <a16:creationId xmlns:a16="http://schemas.microsoft.com/office/drawing/2014/main" id="{01C47C51-4685-4B72-8D67-46D91A8702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199" y="924465"/>
            <a:ext cx="10634133" cy="500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4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115638"/>
            <a:ext cx="10360632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삼성 갤럭시 휴대폰 </a:t>
            </a:r>
            <a:r>
              <a:rPr lang="en-US" altLang="ko-KR" sz="2800">
                <a:latin typeface="HY견고딕" panose="02030600000101010101" pitchFamily="18" charset="-127"/>
                <a:ea typeface="HY견고딕" panose="02030600000101010101" pitchFamily="18" charset="-127"/>
              </a:rPr>
              <a:t>On device AI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B04D20-2E76-46E0-8D12-D417D769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62" y="1224576"/>
            <a:ext cx="3994371" cy="48178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C2E611-3213-402E-94B6-83170A2D7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136" y="939800"/>
            <a:ext cx="3234531" cy="547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70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3A42A23-398B-48F1-B924-43CC48A4C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5" y="1026559"/>
            <a:ext cx="3152877" cy="5283200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115638"/>
            <a:ext cx="10360632" cy="6244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구글의 인공지능 서비스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CD65C6-CFD8-4168-8478-660222AA33F6}"/>
              </a:ext>
            </a:extLst>
          </p:cNvPr>
          <p:cNvSpPr/>
          <p:nvPr/>
        </p:nvSpPr>
        <p:spPr>
          <a:xfrm>
            <a:off x="519035" y="2729848"/>
            <a:ext cx="3152877" cy="699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F019F6-1DC0-4B4D-9925-E8BB3ED1D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318" y="392770"/>
            <a:ext cx="3356682" cy="6028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C59C61-66A4-4997-BEF6-76719147C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762" y="855699"/>
            <a:ext cx="2557177" cy="547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58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10200</TotalTime>
  <Words>403</Words>
  <Application>Microsoft Office PowerPoint</Application>
  <PresentationFormat>와이드스크린</PresentationFormat>
  <Paragraphs>103</Paragraphs>
  <Slides>24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HY견고딕</vt:lpstr>
      <vt:lpstr>KoPubWorld돋움체 Light</vt:lpstr>
      <vt:lpstr>KoPubWorld바탕체 Bold</vt:lpstr>
      <vt:lpstr>Söhne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cs.hong</dc:creator>
  <cp:lastModifiedBy>고영민</cp:lastModifiedBy>
  <cp:revision>1674</cp:revision>
  <dcterms:created xsi:type="dcterms:W3CDTF">2022-02-02T04:32:22Z</dcterms:created>
  <dcterms:modified xsi:type="dcterms:W3CDTF">2024-06-21T01:04:09Z</dcterms:modified>
</cp:coreProperties>
</file>